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25"/>
  </p:notesMasterIdLst>
  <p:sldIdLst>
    <p:sldId id="311" r:id="rId5"/>
    <p:sldId id="374" r:id="rId6"/>
    <p:sldId id="422" r:id="rId7"/>
    <p:sldId id="282" r:id="rId8"/>
    <p:sldId id="428" r:id="rId9"/>
    <p:sldId id="429" r:id="rId10"/>
    <p:sldId id="430" r:id="rId11"/>
    <p:sldId id="423" r:id="rId12"/>
    <p:sldId id="484" r:id="rId13"/>
    <p:sldId id="485" r:id="rId14"/>
    <p:sldId id="486" r:id="rId15"/>
    <p:sldId id="487" r:id="rId16"/>
    <p:sldId id="488" r:id="rId17"/>
    <p:sldId id="284" r:id="rId18"/>
    <p:sldId id="287" r:id="rId19"/>
    <p:sldId id="480" r:id="rId20"/>
    <p:sldId id="481" r:id="rId21"/>
    <p:sldId id="418" r:id="rId22"/>
    <p:sldId id="482" r:id="rId23"/>
    <p:sldId id="362"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9259FF9-F15B-4194-ACFB-CA6FEDB37A35}" v="60" dt="2024-01-03T17:27:59.212"/>
    <p1510:client id="{5FB33DC7-2A62-449B-B051-65B46A3BDF13}" v="49" dt="2023-12-07T13:00:29.035"/>
    <p1510:client id="{BF91DB14-3B75-4798-A185-DEE4F7060E8D}" v="41" dt="2023-12-11T12:13:30.283"/>
    <p1510:client id="{E77EEA29-51D0-4E0C-91A0-19AF1F2ECF68}" v="20" dt="2023-12-07T11:11:53.588"/>
    <p1510:client id="{F6EC7391-4EB2-4C61-A98B-9CC7D9661BF0}" v="14" dt="2024-01-08T10:11:34.80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viewProps" Target="viewProps.xml"/><Relationship Id="rId30"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atherine McLeod" userId="S::catherine.mcleod@dingley.org.uk::a06e0e67-8764-4765-a196-dfdeac0a9ce0" providerId="AD" clId="Web-{91285CC7-B97C-77E3-5169-A30DE78D762F}"/>
    <pc:docChg chg="modSld">
      <pc:chgData name="Catherine McLeod" userId="S::catherine.mcleod@dingley.org.uk::a06e0e67-8764-4765-a196-dfdeac0a9ce0" providerId="AD" clId="Web-{91285CC7-B97C-77E3-5169-A30DE78D762F}" dt="2024-01-03T17:29:52.691" v="241"/>
      <pc:docMkLst>
        <pc:docMk/>
      </pc:docMkLst>
      <pc:sldChg chg="modNotes">
        <pc:chgData name="Catherine McLeod" userId="S::catherine.mcleod@dingley.org.uk::a06e0e67-8764-4765-a196-dfdeac0a9ce0" providerId="AD" clId="Web-{91285CC7-B97C-77E3-5169-A30DE78D762F}" dt="2024-01-03T17:29:52.691" v="241"/>
        <pc:sldMkLst>
          <pc:docMk/>
          <pc:sldMk cId="921374952" sldId="488"/>
        </pc:sldMkLst>
      </pc:sldChg>
    </pc:docChg>
  </pc:docChgLst>
  <pc:docChgLst>
    <pc:chgData name="Ann Van Dyke" userId="S::ann.vandyke@dingley.org.uk::856c8285-8076-4870-a95d-1ca2178499f0" providerId="AD" clId="Web-{F6EC7391-4EB2-4C61-A98B-9CC7D9661BF0}"/>
    <pc:docChg chg="modSld">
      <pc:chgData name="Ann Van Dyke" userId="S::ann.vandyke@dingley.org.uk::856c8285-8076-4870-a95d-1ca2178499f0" providerId="AD" clId="Web-{F6EC7391-4EB2-4C61-A98B-9CC7D9661BF0}" dt="2024-01-08T10:11:30.006" v="13" actId="20577"/>
      <pc:docMkLst>
        <pc:docMk/>
      </pc:docMkLst>
      <pc:sldChg chg="modSp">
        <pc:chgData name="Ann Van Dyke" userId="S::ann.vandyke@dingley.org.uk::856c8285-8076-4870-a95d-1ca2178499f0" providerId="AD" clId="Web-{F6EC7391-4EB2-4C61-A98B-9CC7D9661BF0}" dt="2024-01-08T10:08:40.496" v="3" actId="20577"/>
        <pc:sldMkLst>
          <pc:docMk/>
          <pc:sldMk cId="2259209370" sldId="484"/>
        </pc:sldMkLst>
        <pc:spChg chg="mod">
          <ac:chgData name="Ann Van Dyke" userId="S::ann.vandyke@dingley.org.uk::856c8285-8076-4870-a95d-1ca2178499f0" providerId="AD" clId="Web-{F6EC7391-4EB2-4C61-A98B-9CC7D9661BF0}" dt="2024-01-08T10:08:40.496" v="3" actId="20577"/>
          <ac:spMkLst>
            <pc:docMk/>
            <pc:sldMk cId="2259209370" sldId="484"/>
            <ac:spMk id="3" creationId="{5D788263-6DA8-9960-7D46-CD39E05C4134}"/>
          </ac:spMkLst>
        </pc:spChg>
      </pc:sldChg>
      <pc:sldChg chg="modSp">
        <pc:chgData name="Ann Van Dyke" userId="S::ann.vandyke@dingley.org.uk::856c8285-8076-4870-a95d-1ca2178499f0" providerId="AD" clId="Web-{F6EC7391-4EB2-4C61-A98B-9CC7D9661BF0}" dt="2024-01-08T10:11:30.006" v="13" actId="20577"/>
        <pc:sldMkLst>
          <pc:docMk/>
          <pc:sldMk cId="921374952" sldId="488"/>
        </pc:sldMkLst>
        <pc:spChg chg="mod">
          <ac:chgData name="Ann Van Dyke" userId="S::ann.vandyke@dingley.org.uk::856c8285-8076-4870-a95d-1ca2178499f0" providerId="AD" clId="Web-{F6EC7391-4EB2-4C61-A98B-9CC7D9661BF0}" dt="2024-01-08T10:11:30.006" v="13" actId="20577"/>
          <ac:spMkLst>
            <pc:docMk/>
            <pc:sldMk cId="921374952" sldId="488"/>
            <ac:spMk id="2" creationId="{F2B2C006-19E4-11A3-146C-791344B3D617}"/>
          </ac:spMkLst>
        </pc:spChg>
      </pc:sldChg>
    </pc:docChg>
  </pc:docChgLst>
  <pc:docChgLst>
    <pc:chgData name="Ann Van Dyke" userId="S::ann.vandyke@dingley.org.uk::856c8285-8076-4870-a95d-1ca2178499f0" providerId="AD" clId="Web-{49259FF9-F15B-4194-ACFB-CA6FEDB37A35}"/>
    <pc:docChg chg="modSld">
      <pc:chgData name="Ann Van Dyke" userId="S::ann.vandyke@dingley.org.uk::856c8285-8076-4870-a95d-1ca2178499f0" providerId="AD" clId="Web-{49259FF9-F15B-4194-ACFB-CA6FEDB37A35}" dt="2024-01-03T17:26:54.785" v="57"/>
      <pc:docMkLst>
        <pc:docMk/>
      </pc:docMkLst>
      <pc:sldChg chg="modSp">
        <pc:chgData name="Ann Van Dyke" userId="S::ann.vandyke@dingley.org.uk::856c8285-8076-4870-a95d-1ca2178499f0" providerId="AD" clId="Web-{49259FF9-F15B-4194-ACFB-CA6FEDB37A35}" dt="2024-01-03T17:26:54.785" v="57"/>
        <pc:sldMkLst>
          <pc:docMk/>
          <pc:sldMk cId="3502498787" sldId="487"/>
        </pc:sldMkLst>
        <pc:graphicFrameChg chg="mod modGraphic">
          <ac:chgData name="Ann Van Dyke" userId="S::ann.vandyke@dingley.org.uk::856c8285-8076-4870-a95d-1ca2178499f0" providerId="AD" clId="Web-{49259FF9-F15B-4194-ACFB-CA6FEDB37A35}" dt="2024-01-03T17:26:54.785" v="57"/>
          <ac:graphicFrameMkLst>
            <pc:docMk/>
            <pc:sldMk cId="3502498787" sldId="487"/>
            <ac:graphicFrameMk id="4" creationId="{17EBB666-6F28-A628-5CB4-FE3D82467234}"/>
          </ac:graphicFrameMkLst>
        </pc:graphicFrameChg>
      </pc:sldChg>
      <pc:sldChg chg="modSp">
        <pc:chgData name="Ann Van Dyke" userId="S::ann.vandyke@dingley.org.uk::856c8285-8076-4870-a95d-1ca2178499f0" providerId="AD" clId="Web-{49259FF9-F15B-4194-ACFB-CA6FEDB37A35}" dt="2024-01-03T17:24:55.229" v="17" actId="20577"/>
        <pc:sldMkLst>
          <pc:docMk/>
          <pc:sldMk cId="921374952" sldId="488"/>
        </pc:sldMkLst>
        <pc:spChg chg="mod">
          <ac:chgData name="Ann Van Dyke" userId="S::ann.vandyke@dingley.org.uk::856c8285-8076-4870-a95d-1ca2178499f0" providerId="AD" clId="Web-{49259FF9-F15B-4194-ACFB-CA6FEDB37A35}" dt="2024-01-03T17:24:55.229" v="17" actId="20577"/>
          <ac:spMkLst>
            <pc:docMk/>
            <pc:sldMk cId="921374952" sldId="488"/>
            <ac:spMk id="3" creationId="{C9B21F65-F147-2F54-2A21-1A69EF72084D}"/>
          </ac:spMkLst>
        </pc:spChg>
      </pc:sldChg>
    </pc:docChg>
  </pc:docChgLst>
</pc:chgInfo>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1F2E7D2-F175-4490-B457-99E2E1544493}" type="doc">
      <dgm:prSet loTypeId="urn:microsoft.com/office/officeart/2005/8/layout/default" loCatId="list" qsTypeId="urn:microsoft.com/office/officeart/2005/8/quickstyle/simple4" qsCatId="simple" csTypeId="urn:microsoft.com/office/officeart/2005/8/colors/colorful1" csCatId="colorful"/>
      <dgm:spPr/>
      <dgm:t>
        <a:bodyPr/>
        <a:lstStyle/>
        <a:p>
          <a:endParaRPr lang="en-US"/>
        </a:p>
      </dgm:t>
    </dgm:pt>
    <dgm:pt modelId="{F80D208E-C215-4C9D-AC0C-BEFEC6BFEE04}">
      <dgm:prSet/>
      <dgm:spPr/>
      <dgm:t>
        <a:bodyPr/>
        <a:lstStyle/>
        <a:p>
          <a:r>
            <a:rPr lang="en-GB"/>
            <a:t>Funding</a:t>
          </a:r>
          <a:endParaRPr lang="en-US"/>
        </a:p>
      </dgm:t>
    </dgm:pt>
    <dgm:pt modelId="{62400BC9-D023-4241-B360-FE3EC2D59108}" type="parTrans" cxnId="{B0B5601F-2E1A-4996-972E-F10EA0A9065B}">
      <dgm:prSet/>
      <dgm:spPr/>
      <dgm:t>
        <a:bodyPr/>
        <a:lstStyle/>
        <a:p>
          <a:endParaRPr lang="en-US"/>
        </a:p>
      </dgm:t>
    </dgm:pt>
    <dgm:pt modelId="{0EAD0495-426A-4457-9312-6913D1CD4C8F}" type="sibTrans" cxnId="{B0B5601F-2E1A-4996-972E-F10EA0A9065B}">
      <dgm:prSet/>
      <dgm:spPr/>
      <dgm:t>
        <a:bodyPr/>
        <a:lstStyle/>
        <a:p>
          <a:endParaRPr lang="en-US"/>
        </a:p>
      </dgm:t>
    </dgm:pt>
    <dgm:pt modelId="{553C5209-A054-4A83-9982-908B69D941F0}">
      <dgm:prSet/>
      <dgm:spPr/>
      <dgm:t>
        <a:bodyPr/>
        <a:lstStyle/>
        <a:p>
          <a:r>
            <a:rPr lang="en-GB"/>
            <a:t>The norm of turning children/families away</a:t>
          </a:r>
          <a:endParaRPr lang="en-US"/>
        </a:p>
      </dgm:t>
    </dgm:pt>
    <dgm:pt modelId="{D1BE4C4C-A57D-42D8-AD35-2AE2D288A3E8}" type="parTrans" cxnId="{8FD1DA21-982E-4BEA-9B29-76C85DE80A07}">
      <dgm:prSet/>
      <dgm:spPr/>
      <dgm:t>
        <a:bodyPr/>
        <a:lstStyle/>
        <a:p>
          <a:endParaRPr lang="en-US"/>
        </a:p>
      </dgm:t>
    </dgm:pt>
    <dgm:pt modelId="{2E16B449-917A-4921-853B-75678867E61B}" type="sibTrans" cxnId="{8FD1DA21-982E-4BEA-9B29-76C85DE80A07}">
      <dgm:prSet/>
      <dgm:spPr/>
      <dgm:t>
        <a:bodyPr/>
        <a:lstStyle/>
        <a:p>
          <a:endParaRPr lang="en-US"/>
        </a:p>
      </dgm:t>
    </dgm:pt>
    <dgm:pt modelId="{D90CB1BA-8B7F-43C6-BF12-56C003BD3A43}">
      <dgm:prSet/>
      <dgm:spPr/>
      <dgm:t>
        <a:bodyPr/>
        <a:lstStyle/>
        <a:p>
          <a:r>
            <a:rPr lang="en-GB"/>
            <a:t>Schools requiring EHCPs</a:t>
          </a:r>
          <a:endParaRPr lang="en-US"/>
        </a:p>
      </dgm:t>
    </dgm:pt>
    <dgm:pt modelId="{8A50A2F6-22E0-46FC-A94E-3826AF58B369}" type="parTrans" cxnId="{A15A8190-1231-4D0F-9CC0-4ED424070B40}">
      <dgm:prSet/>
      <dgm:spPr/>
      <dgm:t>
        <a:bodyPr/>
        <a:lstStyle/>
        <a:p>
          <a:endParaRPr lang="en-US"/>
        </a:p>
      </dgm:t>
    </dgm:pt>
    <dgm:pt modelId="{F0A9CC4D-87AB-4269-9E10-54E21C8A3088}" type="sibTrans" cxnId="{A15A8190-1231-4D0F-9CC0-4ED424070B40}">
      <dgm:prSet/>
      <dgm:spPr/>
      <dgm:t>
        <a:bodyPr/>
        <a:lstStyle/>
        <a:p>
          <a:endParaRPr lang="en-US"/>
        </a:p>
      </dgm:t>
    </dgm:pt>
    <dgm:pt modelId="{FB46C4F7-9499-4BCA-9EF6-B9E04A71F2E9}">
      <dgm:prSet/>
      <dgm:spPr/>
      <dgm:t>
        <a:bodyPr/>
        <a:lstStyle/>
        <a:p>
          <a:r>
            <a:rPr lang="en-GB"/>
            <a:t>Recruitment and retention</a:t>
          </a:r>
          <a:endParaRPr lang="en-US"/>
        </a:p>
      </dgm:t>
    </dgm:pt>
    <dgm:pt modelId="{DCCED3B6-0C41-40C3-9EBC-CDBB854E6895}" type="parTrans" cxnId="{8777316E-A26A-49E2-9F46-E58DFE803122}">
      <dgm:prSet/>
      <dgm:spPr/>
      <dgm:t>
        <a:bodyPr/>
        <a:lstStyle/>
        <a:p>
          <a:endParaRPr lang="en-US"/>
        </a:p>
      </dgm:t>
    </dgm:pt>
    <dgm:pt modelId="{403F986A-A833-446D-A1C3-FF08CBAC43F3}" type="sibTrans" cxnId="{8777316E-A26A-49E2-9F46-E58DFE803122}">
      <dgm:prSet/>
      <dgm:spPr/>
      <dgm:t>
        <a:bodyPr/>
        <a:lstStyle/>
        <a:p>
          <a:endParaRPr lang="en-US"/>
        </a:p>
      </dgm:t>
    </dgm:pt>
    <dgm:pt modelId="{F1659EE6-3EA0-4E21-B706-B55A24D87760}">
      <dgm:prSet/>
      <dgm:spPr/>
      <dgm:t>
        <a:bodyPr/>
        <a:lstStyle/>
        <a:p>
          <a:r>
            <a:rPr lang="en-GB"/>
            <a:t>Waiting lists</a:t>
          </a:r>
          <a:endParaRPr lang="en-US"/>
        </a:p>
      </dgm:t>
    </dgm:pt>
    <dgm:pt modelId="{833E5E64-EF07-4503-A834-5A660A2F94E9}" type="parTrans" cxnId="{E73F4113-BA92-4017-9FE8-6F590FFD4224}">
      <dgm:prSet/>
      <dgm:spPr/>
      <dgm:t>
        <a:bodyPr/>
        <a:lstStyle/>
        <a:p>
          <a:endParaRPr lang="en-US"/>
        </a:p>
      </dgm:t>
    </dgm:pt>
    <dgm:pt modelId="{E67778B6-6ACB-47D9-8AE1-6E3762B36679}" type="sibTrans" cxnId="{E73F4113-BA92-4017-9FE8-6F590FFD4224}">
      <dgm:prSet/>
      <dgm:spPr/>
      <dgm:t>
        <a:bodyPr/>
        <a:lstStyle/>
        <a:p>
          <a:endParaRPr lang="en-US"/>
        </a:p>
      </dgm:t>
    </dgm:pt>
    <dgm:pt modelId="{8C53B8A3-B457-4B92-8A52-41CE214DBE9E}">
      <dgm:prSet/>
      <dgm:spPr/>
      <dgm:t>
        <a:bodyPr/>
        <a:lstStyle/>
        <a:p>
          <a:r>
            <a:rPr lang="en-GB"/>
            <a:t>Reduced hours</a:t>
          </a:r>
          <a:endParaRPr lang="en-US"/>
        </a:p>
      </dgm:t>
    </dgm:pt>
    <dgm:pt modelId="{96A95078-0955-491A-84FC-01DDB4E5AD52}" type="parTrans" cxnId="{0913E1F0-BCDE-4B4F-8EA4-D3D54C5ED245}">
      <dgm:prSet/>
      <dgm:spPr/>
      <dgm:t>
        <a:bodyPr/>
        <a:lstStyle/>
        <a:p>
          <a:endParaRPr lang="en-US"/>
        </a:p>
      </dgm:t>
    </dgm:pt>
    <dgm:pt modelId="{A2E38F65-0674-4228-9E74-DDD4C7953B5F}" type="sibTrans" cxnId="{0913E1F0-BCDE-4B4F-8EA4-D3D54C5ED245}">
      <dgm:prSet/>
      <dgm:spPr/>
      <dgm:t>
        <a:bodyPr/>
        <a:lstStyle/>
        <a:p>
          <a:endParaRPr lang="en-US"/>
        </a:p>
      </dgm:t>
    </dgm:pt>
    <dgm:pt modelId="{1977C195-8C78-4317-ABF6-EE4B74EA740F}">
      <dgm:prSet/>
      <dgm:spPr/>
      <dgm:t>
        <a:bodyPr/>
        <a:lstStyle/>
        <a:p>
          <a:r>
            <a:rPr lang="en-GB"/>
            <a:t>LA capacity</a:t>
          </a:r>
          <a:endParaRPr lang="en-US"/>
        </a:p>
      </dgm:t>
    </dgm:pt>
    <dgm:pt modelId="{A95DC335-FB2B-4BB4-972B-0D98AA8FD3FA}" type="parTrans" cxnId="{43D4203C-C29F-4B8E-A06C-D1A73F60FC7F}">
      <dgm:prSet/>
      <dgm:spPr/>
      <dgm:t>
        <a:bodyPr/>
        <a:lstStyle/>
        <a:p>
          <a:endParaRPr lang="en-US"/>
        </a:p>
      </dgm:t>
    </dgm:pt>
    <dgm:pt modelId="{0B90AE74-B7F9-4227-96DF-164F0230997C}" type="sibTrans" cxnId="{43D4203C-C29F-4B8E-A06C-D1A73F60FC7F}">
      <dgm:prSet/>
      <dgm:spPr/>
      <dgm:t>
        <a:bodyPr/>
        <a:lstStyle/>
        <a:p>
          <a:endParaRPr lang="en-US"/>
        </a:p>
      </dgm:t>
    </dgm:pt>
    <dgm:pt modelId="{977A2781-1F56-467A-9463-F99AE2ED7DDD}">
      <dgm:prSet/>
      <dgm:spPr/>
      <dgm:t>
        <a:bodyPr/>
        <a:lstStyle/>
        <a:p>
          <a:r>
            <a:rPr lang="en-GB"/>
            <a:t>Lack of specialist provision</a:t>
          </a:r>
          <a:endParaRPr lang="en-US"/>
        </a:p>
      </dgm:t>
    </dgm:pt>
    <dgm:pt modelId="{9DAEB625-AEE8-4147-AACC-EDCDBF634D15}" type="parTrans" cxnId="{AC942401-E8DC-4E33-8B70-F603CDF242A2}">
      <dgm:prSet/>
      <dgm:spPr/>
      <dgm:t>
        <a:bodyPr/>
        <a:lstStyle/>
        <a:p>
          <a:endParaRPr lang="en-US"/>
        </a:p>
      </dgm:t>
    </dgm:pt>
    <dgm:pt modelId="{247A59FD-D4C2-4B25-8849-BE4ED5821096}" type="sibTrans" cxnId="{AC942401-E8DC-4E33-8B70-F603CDF242A2}">
      <dgm:prSet/>
      <dgm:spPr/>
      <dgm:t>
        <a:bodyPr/>
        <a:lstStyle/>
        <a:p>
          <a:endParaRPr lang="en-US"/>
        </a:p>
      </dgm:t>
    </dgm:pt>
    <dgm:pt modelId="{DD32FAFB-5071-4A16-83EE-65415D72DC04}">
      <dgm:prSet/>
      <dgm:spPr/>
      <dgm:t>
        <a:bodyPr/>
        <a:lstStyle/>
        <a:p>
          <a:r>
            <a:rPr lang="en-GB"/>
            <a:t>Capacity and funding for sector</a:t>
          </a:r>
          <a:endParaRPr lang="en-US"/>
        </a:p>
      </dgm:t>
    </dgm:pt>
    <dgm:pt modelId="{FF0C5790-54D8-45D1-8706-5A1C13C04B52}" type="parTrans" cxnId="{826E3D4C-EDD2-4927-B4D7-696FA6ACE574}">
      <dgm:prSet/>
      <dgm:spPr/>
      <dgm:t>
        <a:bodyPr/>
        <a:lstStyle/>
        <a:p>
          <a:endParaRPr lang="en-US"/>
        </a:p>
      </dgm:t>
    </dgm:pt>
    <dgm:pt modelId="{1EE66135-4F66-4C04-9A6A-5D05558BD56A}" type="sibTrans" cxnId="{826E3D4C-EDD2-4927-B4D7-696FA6ACE574}">
      <dgm:prSet/>
      <dgm:spPr/>
      <dgm:t>
        <a:bodyPr/>
        <a:lstStyle/>
        <a:p>
          <a:endParaRPr lang="en-US"/>
        </a:p>
      </dgm:t>
    </dgm:pt>
    <dgm:pt modelId="{2C6C70B0-5A84-4B1B-BDED-B107692AE2B4}">
      <dgm:prSet/>
      <dgm:spPr/>
      <dgm:t>
        <a:bodyPr/>
        <a:lstStyle/>
        <a:p>
          <a:r>
            <a:rPr lang="en-GB"/>
            <a:t>Sector at breaking point </a:t>
          </a:r>
          <a:endParaRPr lang="en-US"/>
        </a:p>
      </dgm:t>
    </dgm:pt>
    <dgm:pt modelId="{5182871B-4C54-4B72-BA18-67296B45ECFD}" type="parTrans" cxnId="{BE785D27-7B8C-42C1-8C76-E1ECCDC23692}">
      <dgm:prSet/>
      <dgm:spPr/>
      <dgm:t>
        <a:bodyPr/>
        <a:lstStyle/>
        <a:p>
          <a:endParaRPr lang="en-US"/>
        </a:p>
      </dgm:t>
    </dgm:pt>
    <dgm:pt modelId="{C7DDC4BD-5AE6-4B20-8880-C5B8B78C1104}" type="sibTrans" cxnId="{BE785D27-7B8C-42C1-8C76-E1ECCDC23692}">
      <dgm:prSet/>
      <dgm:spPr/>
      <dgm:t>
        <a:bodyPr/>
        <a:lstStyle/>
        <a:p>
          <a:endParaRPr lang="en-US"/>
        </a:p>
      </dgm:t>
    </dgm:pt>
    <dgm:pt modelId="{BA021675-E7B9-4D0B-BCB9-498591934E0F}">
      <dgm:prSet/>
      <dgm:spPr/>
      <dgm:t>
        <a:bodyPr/>
        <a:lstStyle/>
        <a:p>
          <a:r>
            <a:rPr lang="en-GB"/>
            <a:t>Training and support for settings</a:t>
          </a:r>
          <a:endParaRPr lang="en-US"/>
        </a:p>
      </dgm:t>
    </dgm:pt>
    <dgm:pt modelId="{C51272D8-F519-4402-B9D7-41A243FCF777}" type="parTrans" cxnId="{883CBF6F-459B-4ADE-941F-F45902706A5D}">
      <dgm:prSet/>
      <dgm:spPr/>
      <dgm:t>
        <a:bodyPr/>
        <a:lstStyle/>
        <a:p>
          <a:endParaRPr lang="en-US"/>
        </a:p>
      </dgm:t>
    </dgm:pt>
    <dgm:pt modelId="{D593E8CF-100B-404B-A1A4-B3EC0B0FBA1E}" type="sibTrans" cxnId="{883CBF6F-459B-4ADE-941F-F45902706A5D}">
      <dgm:prSet/>
      <dgm:spPr/>
      <dgm:t>
        <a:bodyPr/>
        <a:lstStyle/>
        <a:p>
          <a:endParaRPr lang="en-US"/>
        </a:p>
      </dgm:t>
    </dgm:pt>
    <dgm:pt modelId="{1360F0B9-F17D-41A6-B1B3-7483F7F282F4}">
      <dgm:prSet/>
      <dgm:spPr/>
      <dgm:t>
        <a:bodyPr/>
        <a:lstStyle/>
        <a:p>
          <a:r>
            <a:rPr lang="en-GB"/>
            <a:t>Increasing numbers of children with SEND</a:t>
          </a:r>
          <a:endParaRPr lang="en-US"/>
        </a:p>
      </dgm:t>
    </dgm:pt>
    <dgm:pt modelId="{C44DBDC0-2D68-4050-B3A8-08F88494509B}" type="parTrans" cxnId="{D1304959-5D7C-407E-9632-0621B5454F01}">
      <dgm:prSet/>
      <dgm:spPr/>
      <dgm:t>
        <a:bodyPr/>
        <a:lstStyle/>
        <a:p>
          <a:endParaRPr lang="en-US"/>
        </a:p>
      </dgm:t>
    </dgm:pt>
    <dgm:pt modelId="{235A072C-ADF3-4E4B-9946-34389320A5B5}" type="sibTrans" cxnId="{D1304959-5D7C-407E-9632-0621B5454F01}">
      <dgm:prSet/>
      <dgm:spPr/>
      <dgm:t>
        <a:bodyPr/>
        <a:lstStyle/>
        <a:p>
          <a:endParaRPr lang="en-US"/>
        </a:p>
      </dgm:t>
    </dgm:pt>
    <dgm:pt modelId="{5DBD46EA-9194-4B1B-BABC-4D15CD853D47}">
      <dgm:prSet/>
      <dgm:spPr/>
      <dgm:t>
        <a:bodyPr/>
        <a:lstStyle/>
        <a:p>
          <a:r>
            <a:rPr lang="en-GB"/>
            <a:t>When is a reasonable adjustment not a reasonable adjustment?</a:t>
          </a:r>
          <a:endParaRPr lang="en-US"/>
        </a:p>
      </dgm:t>
    </dgm:pt>
    <dgm:pt modelId="{AB3EB9E0-790C-4D87-BCF4-38871849FBDD}" type="parTrans" cxnId="{0946EBD4-06E2-4DA4-8D82-5B690C3D98B2}">
      <dgm:prSet/>
      <dgm:spPr/>
      <dgm:t>
        <a:bodyPr/>
        <a:lstStyle/>
        <a:p>
          <a:endParaRPr lang="en-US"/>
        </a:p>
      </dgm:t>
    </dgm:pt>
    <dgm:pt modelId="{F0F802F2-107A-4EEB-B28F-C7BFAEB5CD14}" type="sibTrans" cxnId="{0946EBD4-06E2-4DA4-8D82-5B690C3D98B2}">
      <dgm:prSet/>
      <dgm:spPr/>
      <dgm:t>
        <a:bodyPr/>
        <a:lstStyle/>
        <a:p>
          <a:endParaRPr lang="en-US"/>
        </a:p>
      </dgm:t>
    </dgm:pt>
    <dgm:pt modelId="{53C99CBA-BB65-4CB0-9CF1-9731057CE7D7}">
      <dgm:prSet/>
      <dgm:spPr/>
      <dgm:t>
        <a:bodyPr/>
        <a:lstStyle/>
        <a:p>
          <a:r>
            <a:rPr lang="en-GB"/>
            <a:t>Red tape of referrals</a:t>
          </a:r>
          <a:endParaRPr lang="en-US"/>
        </a:p>
      </dgm:t>
    </dgm:pt>
    <dgm:pt modelId="{49FA8F97-8AF3-4282-882D-EE1E1BCD451B}" type="parTrans" cxnId="{811FF27C-207C-4C08-B3DA-3FF422B993A4}">
      <dgm:prSet/>
      <dgm:spPr/>
      <dgm:t>
        <a:bodyPr/>
        <a:lstStyle/>
        <a:p>
          <a:endParaRPr lang="en-US"/>
        </a:p>
      </dgm:t>
    </dgm:pt>
    <dgm:pt modelId="{76241175-EBFE-465A-A567-863760E0DFC6}" type="sibTrans" cxnId="{811FF27C-207C-4C08-B3DA-3FF422B993A4}">
      <dgm:prSet/>
      <dgm:spPr/>
      <dgm:t>
        <a:bodyPr/>
        <a:lstStyle/>
        <a:p>
          <a:endParaRPr lang="en-US"/>
        </a:p>
      </dgm:t>
    </dgm:pt>
    <dgm:pt modelId="{3BDA1D4F-D055-4882-BEAB-71958CC3773E}">
      <dgm:prSet/>
      <dgm:spPr/>
      <dgm:t>
        <a:bodyPr/>
        <a:lstStyle/>
        <a:p>
          <a:r>
            <a:rPr lang="en-GB"/>
            <a:t>SENIF being used for high needs not emerging needs</a:t>
          </a:r>
          <a:endParaRPr lang="en-US"/>
        </a:p>
      </dgm:t>
    </dgm:pt>
    <dgm:pt modelId="{8E002DC3-0488-43A6-AC62-3C07C35A118A}" type="parTrans" cxnId="{E4406A84-EF52-4D88-A788-E14FAF67B561}">
      <dgm:prSet/>
      <dgm:spPr/>
      <dgm:t>
        <a:bodyPr/>
        <a:lstStyle/>
        <a:p>
          <a:endParaRPr lang="en-US"/>
        </a:p>
      </dgm:t>
    </dgm:pt>
    <dgm:pt modelId="{2134CA1A-DAD3-4AC6-AB0E-951B9518BBF7}" type="sibTrans" cxnId="{E4406A84-EF52-4D88-A788-E14FAF67B561}">
      <dgm:prSet/>
      <dgm:spPr/>
      <dgm:t>
        <a:bodyPr/>
        <a:lstStyle/>
        <a:p>
          <a:endParaRPr lang="en-US"/>
        </a:p>
      </dgm:t>
    </dgm:pt>
    <dgm:pt modelId="{FCEEC8FD-208C-45A2-926F-8792C591EB6E}">
      <dgm:prSet/>
      <dgm:spPr/>
      <dgm:t>
        <a:bodyPr/>
        <a:lstStyle/>
        <a:p>
          <a:r>
            <a:rPr lang="en-GB"/>
            <a:t>Schools expecting funding before accepting (or in some cases meeting) a child</a:t>
          </a:r>
          <a:endParaRPr lang="en-US"/>
        </a:p>
      </dgm:t>
    </dgm:pt>
    <dgm:pt modelId="{1CFC1A5D-EF2E-426B-A70B-AB6C43DC4070}" type="parTrans" cxnId="{DB8A1133-AC40-4047-AF31-0838ABF27878}">
      <dgm:prSet/>
      <dgm:spPr/>
      <dgm:t>
        <a:bodyPr/>
        <a:lstStyle/>
        <a:p>
          <a:endParaRPr lang="en-US"/>
        </a:p>
      </dgm:t>
    </dgm:pt>
    <dgm:pt modelId="{47E84782-DB0D-47BA-B969-BB0AAFD18C61}" type="sibTrans" cxnId="{DB8A1133-AC40-4047-AF31-0838ABF27878}">
      <dgm:prSet/>
      <dgm:spPr/>
      <dgm:t>
        <a:bodyPr/>
        <a:lstStyle/>
        <a:p>
          <a:endParaRPr lang="en-US"/>
        </a:p>
      </dgm:t>
    </dgm:pt>
    <dgm:pt modelId="{241BF84F-2332-4519-BFB9-9BD8072B17BF}">
      <dgm:prSet/>
      <dgm:spPr/>
      <dgm:t>
        <a:bodyPr/>
        <a:lstStyle/>
        <a:p>
          <a:r>
            <a:rPr lang="en-GB"/>
            <a:t>The expansion of the entitlements will exasperate issues</a:t>
          </a:r>
          <a:endParaRPr lang="en-US"/>
        </a:p>
      </dgm:t>
    </dgm:pt>
    <dgm:pt modelId="{3F32FC00-8A8E-4E32-BD6F-64E47386013B}" type="parTrans" cxnId="{73241663-D219-4A2A-8AE8-13B078CBCC41}">
      <dgm:prSet/>
      <dgm:spPr/>
      <dgm:t>
        <a:bodyPr/>
        <a:lstStyle/>
        <a:p>
          <a:endParaRPr lang="en-US"/>
        </a:p>
      </dgm:t>
    </dgm:pt>
    <dgm:pt modelId="{6AFBA046-BBEF-434F-9626-54F52349AD5C}" type="sibTrans" cxnId="{73241663-D219-4A2A-8AE8-13B078CBCC41}">
      <dgm:prSet/>
      <dgm:spPr/>
      <dgm:t>
        <a:bodyPr/>
        <a:lstStyle/>
        <a:p>
          <a:endParaRPr lang="en-US"/>
        </a:p>
      </dgm:t>
    </dgm:pt>
    <dgm:pt modelId="{4BFCAE2D-736F-4CF1-B2EE-5FF592F741D9}">
      <dgm:prSet/>
      <dgm:spPr/>
      <dgm:t>
        <a:bodyPr/>
        <a:lstStyle/>
        <a:p>
          <a:r>
            <a:rPr lang="en-GB"/>
            <a:t>School/EYs divide/relationships</a:t>
          </a:r>
          <a:endParaRPr lang="en-US"/>
        </a:p>
      </dgm:t>
    </dgm:pt>
    <dgm:pt modelId="{E2ADA28F-08BB-41C4-8999-D25325B033AE}" type="parTrans" cxnId="{DAE8F02C-A648-4493-8B96-FDABAF500F25}">
      <dgm:prSet/>
      <dgm:spPr/>
      <dgm:t>
        <a:bodyPr/>
        <a:lstStyle/>
        <a:p>
          <a:endParaRPr lang="en-US"/>
        </a:p>
      </dgm:t>
    </dgm:pt>
    <dgm:pt modelId="{E5EF90D7-B6B9-4300-B03B-ABDB85ED7529}" type="sibTrans" cxnId="{DAE8F02C-A648-4493-8B96-FDABAF500F25}">
      <dgm:prSet/>
      <dgm:spPr/>
      <dgm:t>
        <a:bodyPr/>
        <a:lstStyle/>
        <a:p>
          <a:endParaRPr lang="en-US"/>
        </a:p>
      </dgm:t>
    </dgm:pt>
    <dgm:pt modelId="{3B45C948-DA5A-4A92-9650-0B6F76963E43}">
      <dgm:prSet/>
      <dgm:spPr/>
      <dgm:t>
        <a:bodyPr/>
        <a:lstStyle/>
        <a:p>
          <a:r>
            <a:rPr lang="en-GB"/>
            <a:t>Ratios impacting negatively</a:t>
          </a:r>
          <a:endParaRPr lang="en-US"/>
        </a:p>
      </dgm:t>
    </dgm:pt>
    <dgm:pt modelId="{8B3CAD93-0E10-4F2E-89B6-95FC9C2D9445}" type="parTrans" cxnId="{2A565018-6AFD-472B-BA56-83219F5998CA}">
      <dgm:prSet/>
      <dgm:spPr/>
      <dgm:t>
        <a:bodyPr/>
        <a:lstStyle/>
        <a:p>
          <a:endParaRPr lang="en-US"/>
        </a:p>
      </dgm:t>
    </dgm:pt>
    <dgm:pt modelId="{CEBF4E8E-8E8E-4F4A-AEE3-B5387A44D9BB}" type="sibTrans" cxnId="{2A565018-6AFD-472B-BA56-83219F5998CA}">
      <dgm:prSet/>
      <dgm:spPr/>
      <dgm:t>
        <a:bodyPr/>
        <a:lstStyle/>
        <a:p>
          <a:endParaRPr lang="en-US"/>
        </a:p>
      </dgm:t>
    </dgm:pt>
    <dgm:pt modelId="{BBF6E815-8CC0-6E4F-BC5C-04F7D913CFEC}" type="pres">
      <dgm:prSet presAssocID="{51F2E7D2-F175-4490-B457-99E2E1544493}" presName="diagram" presStyleCnt="0">
        <dgm:presLayoutVars>
          <dgm:dir/>
          <dgm:resizeHandles val="exact"/>
        </dgm:presLayoutVars>
      </dgm:prSet>
      <dgm:spPr/>
    </dgm:pt>
    <dgm:pt modelId="{71FD8F4D-83CC-944A-BCBD-9AC411DBCA9E}" type="pres">
      <dgm:prSet presAssocID="{F80D208E-C215-4C9D-AC0C-BEFEC6BFEE04}" presName="node" presStyleLbl="node1" presStyleIdx="0" presStyleCnt="19">
        <dgm:presLayoutVars>
          <dgm:bulletEnabled val="1"/>
        </dgm:presLayoutVars>
      </dgm:prSet>
      <dgm:spPr/>
    </dgm:pt>
    <dgm:pt modelId="{B32012A1-3DCE-B841-8352-473D523BFA8B}" type="pres">
      <dgm:prSet presAssocID="{0EAD0495-426A-4457-9312-6913D1CD4C8F}" presName="sibTrans" presStyleCnt="0"/>
      <dgm:spPr/>
    </dgm:pt>
    <dgm:pt modelId="{EFD846F5-DF3C-154B-A833-DEAB74F3A63C}" type="pres">
      <dgm:prSet presAssocID="{553C5209-A054-4A83-9982-908B69D941F0}" presName="node" presStyleLbl="node1" presStyleIdx="1" presStyleCnt="19">
        <dgm:presLayoutVars>
          <dgm:bulletEnabled val="1"/>
        </dgm:presLayoutVars>
      </dgm:prSet>
      <dgm:spPr/>
    </dgm:pt>
    <dgm:pt modelId="{BEF34AD7-6620-4649-ADB3-892D4712C4EC}" type="pres">
      <dgm:prSet presAssocID="{2E16B449-917A-4921-853B-75678867E61B}" presName="sibTrans" presStyleCnt="0"/>
      <dgm:spPr/>
    </dgm:pt>
    <dgm:pt modelId="{AF8D9247-0786-2D45-87A2-D63F0C42F8A9}" type="pres">
      <dgm:prSet presAssocID="{D90CB1BA-8B7F-43C6-BF12-56C003BD3A43}" presName="node" presStyleLbl="node1" presStyleIdx="2" presStyleCnt="19">
        <dgm:presLayoutVars>
          <dgm:bulletEnabled val="1"/>
        </dgm:presLayoutVars>
      </dgm:prSet>
      <dgm:spPr/>
    </dgm:pt>
    <dgm:pt modelId="{2341383E-0416-404B-AF12-E5D1E3FE8B80}" type="pres">
      <dgm:prSet presAssocID="{F0A9CC4D-87AB-4269-9E10-54E21C8A3088}" presName="sibTrans" presStyleCnt="0"/>
      <dgm:spPr/>
    </dgm:pt>
    <dgm:pt modelId="{86045C50-DAA9-9042-AEDD-2672DA4747F8}" type="pres">
      <dgm:prSet presAssocID="{FB46C4F7-9499-4BCA-9EF6-B9E04A71F2E9}" presName="node" presStyleLbl="node1" presStyleIdx="3" presStyleCnt="19">
        <dgm:presLayoutVars>
          <dgm:bulletEnabled val="1"/>
        </dgm:presLayoutVars>
      </dgm:prSet>
      <dgm:spPr/>
    </dgm:pt>
    <dgm:pt modelId="{BD929626-13D7-8C47-8BAF-33DB694B45E5}" type="pres">
      <dgm:prSet presAssocID="{403F986A-A833-446D-A1C3-FF08CBAC43F3}" presName="sibTrans" presStyleCnt="0"/>
      <dgm:spPr/>
    </dgm:pt>
    <dgm:pt modelId="{A325AC8D-27D2-F24A-B6E9-4B9805126444}" type="pres">
      <dgm:prSet presAssocID="{F1659EE6-3EA0-4E21-B706-B55A24D87760}" presName="node" presStyleLbl="node1" presStyleIdx="4" presStyleCnt="19">
        <dgm:presLayoutVars>
          <dgm:bulletEnabled val="1"/>
        </dgm:presLayoutVars>
      </dgm:prSet>
      <dgm:spPr/>
    </dgm:pt>
    <dgm:pt modelId="{68C4603A-D2C4-3042-800B-D15F5D6D1B1A}" type="pres">
      <dgm:prSet presAssocID="{E67778B6-6ACB-47D9-8AE1-6E3762B36679}" presName="sibTrans" presStyleCnt="0"/>
      <dgm:spPr/>
    </dgm:pt>
    <dgm:pt modelId="{F420F37B-D193-2A41-BCF4-FB87AE73FB26}" type="pres">
      <dgm:prSet presAssocID="{8C53B8A3-B457-4B92-8A52-41CE214DBE9E}" presName="node" presStyleLbl="node1" presStyleIdx="5" presStyleCnt="19">
        <dgm:presLayoutVars>
          <dgm:bulletEnabled val="1"/>
        </dgm:presLayoutVars>
      </dgm:prSet>
      <dgm:spPr/>
    </dgm:pt>
    <dgm:pt modelId="{E97338F6-91D1-8846-987E-9C05F3822C86}" type="pres">
      <dgm:prSet presAssocID="{A2E38F65-0674-4228-9E74-DDD4C7953B5F}" presName="sibTrans" presStyleCnt="0"/>
      <dgm:spPr/>
    </dgm:pt>
    <dgm:pt modelId="{AFBDD0C3-F345-A240-870D-5B63430CE434}" type="pres">
      <dgm:prSet presAssocID="{1977C195-8C78-4317-ABF6-EE4B74EA740F}" presName="node" presStyleLbl="node1" presStyleIdx="6" presStyleCnt="19">
        <dgm:presLayoutVars>
          <dgm:bulletEnabled val="1"/>
        </dgm:presLayoutVars>
      </dgm:prSet>
      <dgm:spPr/>
    </dgm:pt>
    <dgm:pt modelId="{AE14E261-D7F5-134E-9612-95A722EAB066}" type="pres">
      <dgm:prSet presAssocID="{0B90AE74-B7F9-4227-96DF-164F0230997C}" presName="sibTrans" presStyleCnt="0"/>
      <dgm:spPr/>
    </dgm:pt>
    <dgm:pt modelId="{FFE267B2-4191-C041-8239-81E1359147BA}" type="pres">
      <dgm:prSet presAssocID="{977A2781-1F56-467A-9463-F99AE2ED7DDD}" presName="node" presStyleLbl="node1" presStyleIdx="7" presStyleCnt="19">
        <dgm:presLayoutVars>
          <dgm:bulletEnabled val="1"/>
        </dgm:presLayoutVars>
      </dgm:prSet>
      <dgm:spPr/>
    </dgm:pt>
    <dgm:pt modelId="{3A733C15-274B-AC45-868E-88205263C15C}" type="pres">
      <dgm:prSet presAssocID="{247A59FD-D4C2-4B25-8849-BE4ED5821096}" presName="sibTrans" presStyleCnt="0"/>
      <dgm:spPr/>
    </dgm:pt>
    <dgm:pt modelId="{53A1ACEA-D7F5-BD44-BA80-1A2BB3E0DE73}" type="pres">
      <dgm:prSet presAssocID="{DD32FAFB-5071-4A16-83EE-65415D72DC04}" presName="node" presStyleLbl="node1" presStyleIdx="8" presStyleCnt="19">
        <dgm:presLayoutVars>
          <dgm:bulletEnabled val="1"/>
        </dgm:presLayoutVars>
      </dgm:prSet>
      <dgm:spPr/>
    </dgm:pt>
    <dgm:pt modelId="{470432AC-567E-5544-9079-D3508183606A}" type="pres">
      <dgm:prSet presAssocID="{1EE66135-4F66-4C04-9A6A-5D05558BD56A}" presName="sibTrans" presStyleCnt="0"/>
      <dgm:spPr/>
    </dgm:pt>
    <dgm:pt modelId="{5EA1D0EC-8076-9A43-B764-593D68EE43A5}" type="pres">
      <dgm:prSet presAssocID="{2C6C70B0-5A84-4B1B-BDED-B107692AE2B4}" presName="node" presStyleLbl="node1" presStyleIdx="9" presStyleCnt="19">
        <dgm:presLayoutVars>
          <dgm:bulletEnabled val="1"/>
        </dgm:presLayoutVars>
      </dgm:prSet>
      <dgm:spPr/>
    </dgm:pt>
    <dgm:pt modelId="{5E8D31C0-8034-874A-9BEF-6304D1503FF5}" type="pres">
      <dgm:prSet presAssocID="{C7DDC4BD-5AE6-4B20-8880-C5B8B78C1104}" presName="sibTrans" presStyleCnt="0"/>
      <dgm:spPr/>
    </dgm:pt>
    <dgm:pt modelId="{749786F9-2A92-E941-86B5-58083BF98BC5}" type="pres">
      <dgm:prSet presAssocID="{BA021675-E7B9-4D0B-BCB9-498591934E0F}" presName="node" presStyleLbl="node1" presStyleIdx="10" presStyleCnt="19">
        <dgm:presLayoutVars>
          <dgm:bulletEnabled val="1"/>
        </dgm:presLayoutVars>
      </dgm:prSet>
      <dgm:spPr/>
    </dgm:pt>
    <dgm:pt modelId="{61F87A2D-E29F-C64F-B1D8-68EF29BD49A2}" type="pres">
      <dgm:prSet presAssocID="{D593E8CF-100B-404B-A1A4-B3EC0B0FBA1E}" presName="sibTrans" presStyleCnt="0"/>
      <dgm:spPr/>
    </dgm:pt>
    <dgm:pt modelId="{AE955EB1-7F6E-4846-9972-45671A8645D1}" type="pres">
      <dgm:prSet presAssocID="{1360F0B9-F17D-41A6-B1B3-7483F7F282F4}" presName="node" presStyleLbl="node1" presStyleIdx="11" presStyleCnt="19">
        <dgm:presLayoutVars>
          <dgm:bulletEnabled val="1"/>
        </dgm:presLayoutVars>
      </dgm:prSet>
      <dgm:spPr/>
    </dgm:pt>
    <dgm:pt modelId="{229B9491-6EC4-4747-8E2A-95595E057072}" type="pres">
      <dgm:prSet presAssocID="{235A072C-ADF3-4E4B-9946-34389320A5B5}" presName="sibTrans" presStyleCnt="0"/>
      <dgm:spPr/>
    </dgm:pt>
    <dgm:pt modelId="{0A064F60-B9C8-B74B-A7C2-73A3C280392C}" type="pres">
      <dgm:prSet presAssocID="{5DBD46EA-9194-4B1B-BABC-4D15CD853D47}" presName="node" presStyleLbl="node1" presStyleIdx="12" presStyleCnt="19">
        <dgm:presLayoutVars>
          <dgm:bulletEnabled val="1"/>
        </dgm:presLayoutVars>
      </dgm:prSet>
      <dgm:spPr/>
    </dgm:pt>
    <dgm:pt modelId="{2B1CCA86-7431-E84E-A87A-F5F6087D142F}" type="pres">
      <dgm:prSet presAssocID="{F0F802F2-107A-4EEB-B28F-C7BFAEB5CD14}" presName="sibTrans" presStyleCnt="0"/>
      <dgm:spPr/>
    </dgm:pt>
    <dgm:pt modelId="{C84B0713-4F37-624B-947B-707ED821CFB8}" type="pres">
      <dgm:prSet presAssocID="{53C99CBA-BB65-4CB0-9CF1-9731057CE7D7}" presName="node" presStyleLbl="node1" presStyleIdx="13" presStyleCnt="19">
        <dgm:presLayoutVars>
          <dgm:bulletEnabled val="1"/>
        </dgm:presLayoutVars>
      </dgm:prSet>
      <dgm:spPr/>
    </dgm:pt>
    <dgm:pt modelId="{F01075D5-676C-5249-A600-9BC5E7DFBDDD}" type="pres">
      <dgm:prSet presAssocID="{76241175-EBFE-465A-A567-863760E0DFC6}" presName="sibTrans" presStyleCnt="0"/>
      <dgm:spPr/>
    </dgm:pt>
    <dgm:pt modelId="{B5B0FC64-40D8-9441-824C-A0B595457CA7}" type="pres">
      <dgm:prSet presAssocID="{3BDA1D4F-D055-4882-BEAB-71958CC3773E}" presName="node" presStyleLbl="node1" presStyleIdx="14" presStyleCnt="19">
        <dgm:presLayoutVars>
          <dgm:bulletEnabled val="1"/>
        </dgm:presLayoutVars>
      </dgm:prSet>
      <dgm:spPr/>
    </dgm:pt>
    <dgm:pt modelId="{B7F826E9-DD06-1C42-86EA-A268518AF8DF}" type="pres">
      <dgm:prSet presAssocID="{2134CA1A-DAD3-4AC6-AB0E-951B9518BBF7}" presName="sibTrans" presStyleCnt="0"/>
      <dgm:spPr/>
    </dgm:pt>
    <dgm:pt modelId="{BCC42521-FFB3-B448-A524-0D80F208B531}" type="pres">
      <dgm:prSet presAssocID="{FCEEC8FD-208C-45A2-926F-8792C591EB6E}" presName="node" presStyleLbl="node1" presStyleIdx="15" presStyleCnt="19">
        <dgm:presLayoutVars>
          <dgm:bulletEnabled val="1"/>
        </dgm:presLayoutVars>
      </dgm:prSet>
      <dgm:spPr/>
    </dgm:pt>
    <dgm:pt modelId="{3E8D35E7-DC75-B942-90CB-00D55EFA68DC}" type="pres">
      <dgm:prSet presAssocID="{47E84782-DB0D-47BA-B969-BB0AAFD18C61}" presName="sibTrans" presStyleCnt="0"/>
      <dgm:spPr/>
    </dgm:pt>
    <dgm:pt modelId="{1A10763C-DAB8-9742-B0AB-5A76963ECE52}" type="pres">
      <dgm:prSet presAssocID="{241BF84F-2332-4519-BFB9-9BD8072B17BF}" presName="node" presStyleLbl="node1" presStyleIdx="16" presStyleCnt="19">
        <dgm:presLayoutVars>
          <dgm:bulletEnabled val="1"/>
        </dgm:presLayoutVars>
      </dgm:prSet>
      <dgm:spPr/>
    </dgm:pt>
    <dgm:pt modelId="{F1B5D48D-004B-034F-B998-6362EC58DA79}" type="pres">
      <dgm:prSet presAssocID="{6AFBA046-BBEF-434F-9626-54F52349AD5C}" presName="sibTrans" presStyleCnt="0"/>
      <dgm:spPr/>
    </dgm:pt>
    <dgm:pt modelId="{10DBEFBC-5251-0747-B020-2E817F657857}" type="pres">
      <dgm:prSet presAssocID="{4BFCAE2D-736F-4CF1-B2EE-5FF592F741D9}" presName="node" presStyleLbl="node1" presStyleIdx="17" presStyleCnt="19">
        <dgm:presLayoutVars>
          <dgm:bulletEnabled val="1"/>
        </dgm:presLayoutVars>
      </dgm:prSet>
      <dgm:spPr/>
    </dgm:pt>
    <dgm:pt modelId="{FB76E702-381C-5448-9A62-AB6EEED95A56}" type="pres">
      <dgm:prSet presAssocID="{E5EF90D7-B6B9-4300-B03B-ABDB85ED7529}" presName="sibTrans" presStyleCnt="0"/>
      <dgm:spPr/>
    </dgm:pt>
    <dgm:pt modelId="{B5589D7D-F502-C64B-BEBC-7EB5A3A37D98}" type="pres">
      <dgm:prSet presAssocID="{3B45C948-DA5A-4A92-9650-0B6F76963E43}" presName="node" presStyleLbl="node1" presStyleIdx="18" presStyleCnt="19">
        <dgm:presLayoutVars>
          <dgm:bulletEnabled val="1"/>
        </dgm:presLayoutVars>
      </dgm:prSet>
      <dgm:spPr/>
    </dgm:pt>
  </dgm:ptLst>
  <dgm:cxnLst>
    <dgm:cxn modelId="{AC942401-E8DC-4E33-8B70-F603CDF242A2}" srcId="{51F2E7D2-F175-4490-B457-99E2E1544493}" destId="{977A2781-1F56-467A-9463-F99AE2ED7DDD}" srcOrd="7" destOrd="0" parTransId="{9DAEB625-AEE8-4147-AACC-EDCDBF634D15}" sibTransId="{247A59FD-D4C2-4B25-8849-BE4ED5821096}"/>
    <dgm:cxn modelId="{71F2700A-F261-D046-8845-3D88A5E444E5}" type="presOf" srcId="{F80D208E-C215-4C9D-AC0C-BEFEC6BFEE04}" destId="{71FD8F4D-83CC-944A-BCBD-9AC411DBCA9E}" srcOrd="0" destOrd="0" presId="urn:microsoft.com/office/officeart/2005/8/layout/default"/>
    <dgm:cxn modelId="{E73F4113-BA92-4017-9FE8-6F590FFD4224}" srcId="{51F2E7D2-F175-4490-B457-99E2E1544493}" destId="{F1659EE6-3EA0-4E21-B706-B55A24D87760}" srcOrd="4" destOrd="0" parTransId="{833E5E64-EF07-4503-A834-5A660A2F94E9}" sibTransId="{E67778B6-6ACB-47D9-8AE1-6E3762B36679}"/>
    <dgm:cxn modelId="{2A565018-6AFD-472B-BA56-83219F5998CA}" srcId="{51F2E7D2-F175-4490-B457-99E2E1544493}" destId="{3B45C948-DA5A-4A92-9650-0B6F76963E43}" srcOrd="18" destOrd="0" parTransId="{8B3CAD93-0E10-4F2E-89B6-95FC9C2D9445}" sibTransId="{CEBF4E8E-8E8E-4F4A-AEE3-B5387A44D9BB}"/>
    <dgm:cxn modelId="{B0B5601F-2E1A-4996-972E-F10EA0A9065B}" srcId="{51F2E7D2-F175-4490-B457-99E2E1544493}" destId="{F80D208E-C215-4C9D-AC0C-BEFEC6BFEE04}" srcOrd="0" destOrd="0" parTransId="{62400BC9-D023-4241-B360-FE3EC2D59108}" sibTransId="{0EAD0495-426A-4457-9312-6913D1CD4C8F}"/>
    <dgm:cxn modelId="{57C9FC1F-0095-9D4E-B50D-4469201FB217}" type="presOf" srcId="{FCEEC8FD-208C-45A2-926F-8792C591EB6E}" destId="{BCC42521-FFB3-B448-A524-0D80F208B531}" srcOrd="0" destOrd="0" presId="urn:microsoft.com/office/officeart/2005/8/layout/default"/>
    <dgm:cxn modelId="{8FD1DA21-982E-4BEA-9B29-76C85DE80A07}" srcId="{51F2E7D2-F175-4490-B457-99E2E1544493}" destId="{553C5209-A054-4A83-9982-908B69D941F0}" srcOrd="1" destOrd="0" parTransId="{D1BE4C4C-A57D-42D8-AD35-2AE2D288A3E8}" sibTransId="{2E16B449-917A-4921-853B-75678867E61B}"/>
    <dgm:cxn modelId="{BE785D27-7B8C-42C1-8C76-E1ECCDC23692}" srcId="{51F2E7D2-F175-4490-B457-99E2E1544493}" destId="{2C6C70B0-5A84-4B1B-BDED-B107692AE2B4}" srcOrd="9" destOrd="0" parTransId="{5182871B-4C54-4B72-BA18-67296B45ECFD}" sibTransId="{C7DDC4BD-5AE6-4B20-8880-C5B8B78C1104}"/>
    <dgm:cxn modelId="{DAE8F02C-A648-4493-8B96-FDABAF500F25}" srcId="{51F2E7D2-F175-4490-B457-99E2E1544493}" destId="{4BFCAE2D-736F-4CF1-B2EE-5FF592F741D9}" srcOrd="17" destOrd="0" parTransId="{E2ADA28F-08BB-41C4-8999-D25325B033AE}" sibTransId="{E5EF90D7-B6B9-4300-B03B-ABDB85ED7529}"/>
    <dgm:cxn modelId="{DB8A1133-AC40-4047-AF31-0838ABF27878}" srcId="{51F2E7D2-F175-4490-B457-99E2E1544493}" destId="{FCEEC8FD-208C-45A2-926F-8792C591EB6E}" srcOrd="15" destOrd="0" parTransId="{1CFC1A5D-EF2E-426B-A70B-AB6C43DC4070}" sibTransId="{47E84782-DB0D-47BA-B969-BB0AAFD18C61}"/>
    <dgm:cxn modelId="{43D4203C-C29F-4B8E-A06C-D1A73F60FC7F}" srcId="{51F2E7D2-F175-4490-B457-99E2E1544493}" destId="{1977C195-8C78-4317-ABF6-EE4B74EA740F}" srcOrd="6" destOrd="0" parTransId="{A95DC335-FB2B-4BB4-972B-0D98AA8FD3FA}" sibTransId="{0B90AE74-B7F9-4227-96DF-164F0230997C}"/>
    <dgm:cxn modelId="{73241663-D219-4A2A-8AE8-13B078CBCC41}" srcId="{51F2E7D2-F175-4490-B457-99E2E1544493}" destId="{241BF84F-2332-4519-BFB9-9BD8072B17BF}" srcOrd="16" destOrd="0" parTransId="{3F32FC00-8A8E-4E32-BD6F-64E47386013B}" sibTransId="{6AFBA046-BBEF-434F-9626-54F52349AD5C}"/>
    <dgm:cxn modelId="{3F873046-8B27-FF47-A6D4-975BBA1609CA}" type="presOf" srcId="{F1659EE6-3EA0-4E21-B706-B55A24D87760}" destId="{A325AC8D-27D2-F24A-B6E9-4B9805126444}" srcOrd="0" destOrd="0" presId="urn:microsoft.com/office/officeart/2005/8/layout/default"/>
    <dgm:cxn modelId="{89F93167-3F3B-8546-B717-66E3DB2BE7F9}" type="presOf" srcId="{53C99CBA-BB65-4CB0-9CF1-9731057CE7D7}" destId="{C84B0713-4F37-624B-947B-707ED821CFB8}" srcOrd="0" destOrd="0" presId="urn:microsoft.com/office/officeart/2005/8/layout/default"/>
    <dgm:cxn modelId="{826E3D4C-EDD2-4927-B4D7-696FA6ACE574}" srcId="{51F2E7D2-F175-4490-B457-99E2E1544493}" destId="{DD32FAFB-5071-4A16-83EE-65415D72DC04}" srcOrd="8" destOrd="0" parTransId="{FF0C5790-54D8-45D1-8706-5A1C13C04B52}" sibTransId="{1EE66135-4F66-4C04-9A6A-5D05558BD56A}"/>
    <dgm:cxn modelId="{8777316E-A26A-49E2-9F46-E58DFE803122}" srcId="{51F2E7D2-F175-4490-B457-99E2E1544493}" destId="{FB46C4F7-9499-4BCA-9EF6-B9E04A71F2E9}" srcOrd="3" destOrd="0" parTransId="{DCCED3B6-0C41-40C3-9EBC-CDBB854E6895}" sibTransId="{403F986A-A833-446D-A1C3-FF08CBAC43F3}"/>
    <dgm:cxn modelId="{1FE4904F-2695-A249-B8C2-277D85255C10}" type="presOf" srcId="{3BDA1D4F-D055-4882-BEAB-71958CC3773E}" destId="{B5B0FC64-40D8-9441-824C-A0B595457CA7}" srcOrd="0" destOrd="0" presId="urn:microsoft.com/office/officeart/2005/8/layout/default"/>
    <dgm:cxn modelId="{883CBF6F-459B-4ADE-941F-F45902706A5D}" srcId="{51F2E7D2-F175-4490-B457-99E2E1544493}" destId="{BA021675-E7B9-4D0B-BCB9-498591934E0F}" srcOrd="10" destOrd="0" parTransId="{C51272D8-F519-4402-B9D7-41A243FCF777}" sibTransId="{D593E8CF-100B-404B-A1A4-B3EC0B0FBA1E}"/>
    <dgm:cxn modelId="{A9181459-A2AE-0D43-AC7B-DA9D80332F6D}" type="presOf" srcId="{553C5209-A054-4A83-9982-908B69D941F0}" destId="{EFD846F5-DF3C-154B-A833-DEAB74F3A63C}" srcOrd="0" destOrd="0" presId="urn:microsoft.com/office/officeart/2005/8/layout/default"/>
    <dgm:cxn modelId="{D1304959-5D7C-407E-9632-0621B5454F01}" srcId="{51F2E7D2-F175-4490-B457-99E2E1544493}" destId="{1360F0B9-F17D-41A6-B1B3-7483F7F282F4}" srcOrd="11" destOrd="0" parTransId="{C44DBDC0-2D68-4050-B3A8-08F88494509B}" sibTransId="{235A072C-ADF3-4E4B-9946-34389320A5B5}"/>
    <dgm:cxn modelId="{CD1C255A-BF0A-4E4C-BDF9-2F6A7EAAD127}" type="presOf" srcId="{DD32FAFB-5071-4A16-83EE-65415D72DC04}" destId="{53A1ACEA-D7F5-BD44-BA80-1A2BB3E0DE73}" srcOrd="0" destOrd="0" presId="urn:microsoft.com/office/officeart/2005/8/layout/default"/>
    <dgm:cxn modelId="{DCF4657A-BE0D-9C43-976A-F79C342ECE33}" type="presOf" srcId="{5DBD46EA-9194-4B1B-BABC-4D15CD853D47}" destId="{0A064F60-B9C8-B74B-A7C2-73A3C280392C}" srcOrd="0" destOrd="0" presId="urn:microsoft.com/office/officeart/2005/8/layout/default"/>
    <dgm:cxn modelId="{811FF27C-207C-4C08-B3DA-3FF422B993A4}" srcId="{51F2E7D2-F175-4490-B457-99E2E1544493}" destId="{53C99CBA-BB65-4CB0-9CF1-9731057CE7D7}" srcOrd="13" destOrd="0" parTransId="{49FA8F97-8AF3-4282-882D-EE1E1BCD451B}" sibTransId="{76241175-EBFE-465A-A567-863760E0DFC6}"/>
    <dgm:cxn modelId="{E4406A84-EF52-4D88-A788-E14FAF67B561}" srcId="{51F2E7D2-F175-4490-B457-99E2E1544493}" destId="{3BDA1D4F-D055-4882-BEAB-71958CC3773E}" srcOrd="14" destOrd="0" parTransId="{8E002DC3-0488-43A6-AC62-3C07C35A118A}" sibTransId="{2134CA1A-DAD3-4AC6-AB0E-951B9518BBF7}"/>
    <dgm:cxn modelId="{A15A8190-1231-4D0F-9CC0-4ED424070B40}" srcId="{51F2E7D2-F175-4490-B457-99E2E1544493}" destId="{D90CB1BA-8B7F-43C6-BF12-56C003BD3A43}" srcOrd="2" destOrd="0" parTransId="{8A50A2F6-22E0-46FC-A94E-3826AF58B369}" sibTransId="{F0A9CC4D-87AB-4269-9E10-54E21C8A3088}"/>
    <dgm:cxn modelId="{1C78BD90-AA94-8E41-BBB7-5687DB6D5F9D}" type="presOf" srcId="{FB46C4F7-9499-4BCA-9EF6-B9E04A71F2E9}" destId="{86045C50-DAA9-9042-AEDD-2672DA4747F8}" srcOrd="0" destOrd="0" presId="urn:microsoft.com/office/officeart/2005/8/layout/default"/>
    <dgm:cxn modelId="{33764594-6379-084D-8A28-4362842F4218}" type="presOf" srcId="{2C6C70B0-5A84-4B1B-BDED-B107692AE2B4}" destId="{5EA1D0EC-8076-9A43-B764-593D68EE43A5}" srcOrd="0" destOrd="0" presId="urn:microsoft.com/office/officeart/2005/8/layout/default"/>
    <dgm:cxn modelId="{EAC3199F-0029-3846-B3D7-7036B82E6FD4}" type="presOf" srcId="{241BF84F-2332-4519-BFB9-9BD8072B17BF}" destId="{1A10763C-DAB8-9742-B0AB-5A76963ECE52}" srcOrd="0" destOrd="0" presId="urn:microsoft.com/office/officeart/2005/8/layout/default"/>
    <dgm:cxn modelId="{000C9DA2-3111-CA4D-9344-85E489767CDE}" type="presOf" srcId="{977A2781-1F56-467A-9463-F99AE2ED7DDD}" destId="{FFE267B2-4191-C041-8239-81E1359147BA}" srcOrd="0" destOrd="0" presId="urn:microsoft.com/office/officeart/2005/8/layout/default"/>
    <dgm:cxn modelId="{F05939B9-3A8E-5B46-8274-BCC66AE4DDBE}" type="presOf" srcId="{4BFCAE2D-736F-4CF1-B2EE-5FF592F741D9}" destId="{10DBEFBC-5251-0747-B020-2E817F657857}" srcOrd="0" destOrd="0" presId="urn:microsoft.com/office/officeart/2005/8/layout/default"/>
    <dgm:cxn modelId="{62F33CB9-6211-6E4F-BEB4-42F39753A5BB}" type="presOf" srcId="{1977C195-8C78-4317-ABF6-EE4B74EA740F}" destId="{AFBDD0C3-F345-A240-870D-5B63430CE434}" srcOrd="0" destOrd="0" presId="urn:microsoft.com/office/officeart/2005/8/layout/default"/>
    <dgm:cxn modelId="{DDC4C4B9-625E-9249-B51F-25BFFD4522CA}" type="presOf" srcId="{D90CB1BA-8B7F-43C6-BF12-56C003BD3A43}" destId="{AF8D9247-0786-2D45-87A2-D63F0C42F8A9}" srcOrd="0" destOrd="0" presId="urn:microsoft.com/office/officeart/2005/8/layout/default"/>
    <dgm:cxn modelId="{C92C72C4-E402-9949-BDD2-38B9CE91E137}" type="presOf" srcId="{51F2E7D2-F175-4490-B457-99E2E1544493}" destId="{BBF6E815-8CC0-6E4F-BC5C-04F7D913CFEC}" srcOrd="0" destOrd="0" presId="urn:microsoft.com/office/officeart/2005/8/layout/default"/>
    <dgm:cxn modelId="{0946EBD4-06E2-4DA4-8D82-5B690C3D98B2}" srcId="{51F2E7D2-F175-4490-B457-99E2E1544493}" destId="{5DBD46EA-9194-4B1B-BABC-4D15CD853D47}" srcOrd="12" destOrd="0" parTransId="{AB3EB9E0-790C-4D87-BCF4-38871849FBDD}" sibTransId="{F0F802F2-107A-4EEB-B28F-C7BFAEB5CD14}"/>
    <dgm:cxn modelId="{FE50D5D8-20FE-EF40-92D0-E217473B806F}" type="presOf" srcId="{3B45C948-DA5A-4A92-9650-0B6F76963E43}" destId="{B5589D7D-F502-C64B-BEBC-7EB5A3A37D98}" srcOrd="0" destOrd="0" presId="urn:microsoft.com/office/officeart/2005/8/layout/default"/>
    <dgm:cxn modelId="{51F424DF-8E7D-4A43-A0F5-F46254374333}" type="presOf" srcId="{8C53B8A3-B457-4B92-8A52-41CE214DBE9E}" destId="{F420F37B-D193-2A41-BCF4-FB87AE73FB26}" srcOrd="0" destOrd="0" presId="urn:microsoft.com/office/officeart/2005/8/layout/default"/>
    <dgm:cxn modelId="{94B104E4-174B-BC46-A2F6-C7FA49FCC028}" type="presOf" srcId="{1360F0B9-F17D-41A6-B1B3-7483F7F282F4}" destId="{AE955EB1-7F6E-4846-9972-45671A8645D1}" srcOrd="0" destOrd="0" presId="urn:microsoft.com/office/officeart/2005/8/layout/default"/>
    <dgm:cxn modelId="{0913E1F0-BCDE-4B4F-8EA4-D3D54C5ED245}" srcId="{51F2E7D2-F175-4490-B457-99E2E1544493}" destId="{8C53B8A3-B457-4B92-8A52-41CE214DBE9E}" srcOrd="5" destOrd="0" parTransId="{96A95078-0955-491A-84FC-01DDB4E5AD52}" sibTransId="{A2E38F65-0674-4228-9E74-DDD4C7953B5F}"/>
    <dgm:cxn modelId="{A619A1F7-337E-1E48-A31E-5DCC00A8F7D8}" type="presOf" srcId="{BA021675-E7B9-4D0B-BCB9-498591934E0F}" destId="{749786F9-2A92-E941-86B5-58083BF98BC5}" srcOrd="0" destOrd="0" presId="urn:microsoft.com/office/officeart/2005/8/layout/default"/>
    <dgm:cxn modelId="{C899908A-C59E-184D-B254-D656361B26CA}" type="presParOf" srcId="{BBF6E815-8CC0-6E4F-BC5C-04F7D913CFEC}" destId="{71FD8F4D-83CC-944A-BCBD-9AC411DBCA9E}" srcOrd="0" destOrd="0" presId="urn:microsoft.com/office/officeart/2005/8/layout/default"/>
    <dgm:cxn modelId="{BA141BB1-8AC2-F44F-915A-0EBFD848F556}" type="presParOf" srcId="{BBF6E815-8CC0-6E4F-BC5C-04F7D913CFEC}" destId="{B32012A1-3DCE-B841-8352-473D523BFA8B}" srcOrd="1" destOrd="0" presId="urn:microsoft.com/office/officeart/2005/8/layout/default"/>
    <dgm:cxn modelId="{C54D19C2-1A21-5742-927E-12F858C75E3C}" type="presParOf" srcId="{BBF6E815-8CC0-6E4F-BC5C-04F7D913CFEC}" destId="{EFD846F5-DF3C-154B-A833-DEAB74F3A63C}" srcOrd="2" destOrd="0" presId="urn:microsoft.com/office/officeart/2005/8/layout/default"/>
    <dgm:cxn modelId="{1CA1B901-9768-3F4B-A8D9-0D1094657709}" type="presParOf" srcId="{BBF6E815-8CC0-6E4F-BC5C-04F7D913CFEC}" destId="{BEF34AD7-6620-4649-ADB3-892D4712C4EC}" srcOrd="3" destOrd="0" presId="urn:microsoft.com/office/officeart/2005/8/layout/default"/>
    <dgm:cxn modelId="{E127A288-C373-244D-A176-6A6FF80E697A}" type="presParOf" srcId="{BBF6E815-8CC0-6E4F-BC5C-04F7D913CFEC}" destId="{AF8D9247-0786-2D45-87A2-D63F0C42F8A9}" srcOrd="4" destOrd="0" presId="urn:microsoft.com/office/officeart/2005/8/layout/default"/>
    <dgm:cxn modelId="{E048A62E-261F-3E42-A236-DF0598969E3A}" type="presParOf" srcId="{BBF6E815-8CC0-6E4F-BC5C-04F7D913CFEC}" destId="{2341383E-0416-404B-AF12-E5D1E3FE8B80}" srcOrd="5" destOrd="0" presId="urn:microsoft.com/office/officeart/2005/8/layout/default"/>
    <dgm:cxn modelId="{00163FF7-F891-7244-9E49-3C8115849FCA}" type="presParOf" srcId="{BBF6E815-8CC0-6E4F-BC5C-04F7D913CFEC}" destId="{86045C50-DAA9-9042-AEDD-2672DA4747F8}" srcOrd="6" destOrd="0" presId="urn:microsoft.com/office/officeart/2005/8/layout/default"/>
    <dgm:cxn modelId="{09E8387A-4DB6-864A-BA9C-3B247D09B681}" type="presParOf" srcId="{BBF6E815-8CC0-6E4F-BC5C-04F7D913CFEC}" destId="{BD929626-13D7-8C47-8BAF-33DB694B45E5}" srcOrd="7" destOrd="0" presId="urn:microsoft.com/office/officeart/2005/8/layout/default"/>
    <dgm:cxn modelId="{30D96AA3-6019-CC42-94F4-D8767A51715A}" type="presParOf" srcId="{BBF6E815-8CC0-6E4F-BC5C-04F7D913CFEC}" destId="{A325AC8D-27D2-F24A-B6E9-4B9805126444}" srcOrd="8" destOrd="0" presId="urn:microsoft.com/office/officeart/2005/8/layout/default"/>
    <dgm:cxn modelId="{5702D3A0-E896-2643-99BE-2C36554A2799}" type="presParOf" srcId="{BBF6E815-8CC0-6E4F-BC5C-04F7D913CFEC}" destId="{68C4603A-D2C4-3042-800B-D15F5D6D1B1A}" srcOrd="9" destOrd="0" presId="urn:microsoft.com/office/officeart/2005/8/layout/default"/>
    <dgm:cxn modelId="{AC59384F-F322-974D-AEF6-35CB5A474067}" type="presParOf" srcId="{BBF6E815-8CC0-6E4F-BC5C-04F7D913CFEC}" destId="{F420F37B-D193-2A41-BCF4-FB87AE73FB26}" srcOrd="10" destOrd="0" presId="urn:microsoft.com/office/officeart/2005/8/layout/default"/>
    <dgm:cxn modelId="{3F926ED8-83DD-1245-8458-4003A7DD4EF6}" type="presParOf" srcId="{BBF6E815-8CC0-6E4F-BC5C-04F7D913CFEC}" destId="{E97338F6-91D1-8846-987E-9C05F3822C86}" srcOrd="11" destOrd="0" presId="urn:microsoft.com/office/officeart/2005/8/layout/default"/>
    <dgm:cxn modelId="{0911C1AD-2E08-B948-992A-E1E242C141DA}" type="presParOf" srcId="{BBF6E815-8CC0-6E4F-BC5C-04F7D913CFEC}" destId="{AFBDD0C3-F345-A240-870D-5B63430CE434}" srcOrd="12" destOrd="0" presId="urn:microsoft.com/office/officeart/2005/8/layout/default"/>
    <dgm:cxn modelId="{524D1ECA-AFC0-2342-A615-DF6B9CC65212}" type="presParOf" srcId="{BBF6E815-8CC0-6E4F-BC5C-04F7D913CFEC}" destId="{AE14E261-D7F5-134E-9612-95A722EAB066}" srcOrd="13" destOrd="0" presId="urn:microsoft.com/office/officeart/2005/8/layout/default"/>
    <dgm:cxn modelId="{BABB047B-B770-8740-A797-0766A4DA780B}" type="presParOf" srcId="{BBF6E815-8CC0-6E4F-BC5C-04F7D913CFEC}" destId="{FFE267B2-4191-C041-8239-81E1359147BA}" srcOrd="14" destOrd="0" presId="urn:microsoft.com/office/officeart/2005/8/layout/default"/>
    <dgm:cxn modelId="{5B36F86D-97B8-1B4A-8C46-8D7738181BB6}" type="presParOf" srcId="{BBF6E815-8CC0-6E4F-BC5C-04F7D913CFEC}" destId="{3A733C15-274B-AC45-868E-88205263C15C}" srcOrd="15" destOrd="0" presId="urn:microsoft.com/office/officeart/2005/8/layout/default"/>
    <dgm:cxn modelId="{255AB65E-B456-C04B-B3E6-EBC731F958A1}" type="presParOf" srcId="{BBF6E815-8CC0-6E4F-BC5C-04F7D913CFEC}" destId="{53A1ACEA-D7F5-BD44-BA80-1A2BB3E0DE73}" srcOrd="16" destOrd="0" presId="urn:microsoft.com/office/officeart/2005/8/layout/default"/>
    <dgm:cxn modelId="{29F53CD2-8906-AE4E-8140-2C8BB68005F9}" type="presParOf" srcId="{BBF6E815-8CC0-6E4F-BC5C-04F7D913CFEC}" destId="{470432AC-567E-5544-9079-D3508183606A}" srcOrd="17" destOrd="0" presId="urn:microsoft.com/office/officeart/2005/8/layout/default"/>
    <dgm:cxn modelId="{1A479910-6EC5-3B49-84F6-C236445E89FE}" type="presParOf" srcId="{BBF6E815-8CC0-6E4F-BC5C-04F7D913CFEC}" destId="{5EA1D0EC-8076-9A43-B764-593D68EE43A5}" srcOrd="18" destOrd="0" presId="urn:microsoft.com/office/officeart/2005/8/layout/default"/>
    <dgm:cxn modelId="{FBAFFB24-B2E9-D542-8C07-A46815EDA863}" type="presParOf" srcId="{BBF6E815-8CC0-6E4F-BC5C-04F7D913CFEC}" destId="{5E8D31C0-8034-874A-9BEF-6304D1503FF5}" srcOrd="19" destOrd="0" presId="urn:microsoft.com/office/officeart/2005/8/layout/default"/>
    <dgm:cxn modelId="{AAE05114-74BA-4C46-8C4C-4CB91F59EAE8}" type="presParOf" srcId="{BBF6E815-8CC0-6E4F-BC5C-04F7D913CFEC}" destId="{749786F9-2A92-E941-86B5-58083BF98BC5}" srcOrd="20" destOrd="0" presId="urn:microsoft.com/office/officeart/2005/8/layout/default"/>
    <dgm:cxn modelId="{EA055D18-28DE-A34F-9D39-47595562C85B}" type="presParOf" srcId="{BBF6E815-8CC0-6E4F-BC5C-04F7D913CFEC}" destId="{61F87A2D-E29F-C64F-B1D8-68EF29BD49A2}" srcOrd="21" destOrd="0" presId="urn:microsoft.com/office/officeart/2005/8/layout/default"/>
    <dgm:cxn modelId="{F3EABA17-6D76-EB47-A8E6-B78D580CCD0B}" type="presParOf" srcId="{BBF6E815-8CC0-6E4F-BC5C-04F7D913CFEC}" destId="{AE955EB1-7F6E-4846-9972-45671A8645D1}" srcOrd="22" destOrd="0" presId="urn:microsoft.com/office/officeart/2005/8/layout/default"/>
    <dgm:cxn modelId="{81F664D5-12DB-DC41-8640-E55AF04159CC}" type="presParOf" srcId="{BBF6E815-8CC0-6E4F-BC5C-04F7D913CFEC}" destId="{229B9491-6EC4-4747-8E2A-95595E057072}" srcOrd="23" destOrd="0" presId="urn:microsoft.com/office/officeart/2005/8/layout/default"/>
    <dgm:cxn modelId="{A8CBA342-6D16-0243-A4CB-7A4914088FE7}" type="presParOf" srcId="{BBF6E815-8CC0-6E4F-BC5C-04F7D913CFEC}" destId="{0A064F60-B9C8-B74B-A7C2-73A3C280392C}" srcOrd="24" destOrd="0" presId="urn:microsoft.com/office/officeart/2005/8/layout/default"/>
    <dgm:cxn modelId="{E93DF624-4F72-7E4F-B5BF-07062F6C30BD}" type="presParOf" srcId="{BBF6E815-8CC0-6E4F-BC5C-04F7D913CFEC}" destId="{2B1CCA86-7431-E84E-A87A-F5F6087D142F}" srcOrd="25" destOrd="0" presId="urn:microsoft.com/office/officeart/2005/8/layout/default"/>
    <dgm:cxn modelId="{6ED85F22-0E3A-A848-BB4F-4FC445B9E093}" type="presParOf" srcId="{BBF6E815-8CC0-6E4F-BC5C-04F7D913CFEC}" destId="{C84B0713-4F37-624B-947B-707ED821CFB8}" srcOrd="26" destOrd="0" presId="urn:microsoft.com/office/officeart/2005/8/layout/default"/>
    <dgm:cxn modelId="{FC5F2696-8B84-7042-AB9F-708CF455F8EF}" type="presParOf" srcId="{BBF6E815-8CC0-6E4F-BC5C-04F7D913CFEC}" destId="{F01075D5-676C-5249-A600-9BC5E7DFBDDD}" srcOrd="27" destOrd="0" presId="urn:microsoft.com/office/officeart/2005/8/layout/default"/>
    <dgm:cxn modelId="{B1444FA3-AE5A-3345-8638-E45B6663B3AF}" type="presParOf" srcId="{BBF6E815-8CC0-6E4F-BC5C-04F7D913CFEC}" destId="{B5B0FC64-40D8-9441-824C-A0B595457CA7}" srcOrd="28" destOrd="0" presId="urn:microsoft.com/office/officeart/2005/8/layout/default"/>
    <dgm:cxn modelId="{185FB723-B1E5-3742-B210-EFB2C8A94B4E}" type="presParOf" srcId="{BBF6E815-8CC0-6E4F-BC5C-04F7D913CFEC}" destId="{B7F826E9-DD06-1C42-86EA-A268518AF8DF}" srcOrd="29" destOrd="0" presId="urn:microsoft.com/office/officeart/2005/8/layout/default"/>
    <dgm:cxn modelId="{1F0E8D93-7DA9-A14E-8B2B-99FDFE627D9C}" type="presParOf" srcId="{BBF6E815-8CC0-6E4F-BC5C-04F7D913CFEC}" destId="{BCC42521-FFB3-B448-A524-0D80F208B531}" srcOrd="30" destOrd="0" presId="urn:microsoft.com/office/officeart/2005/8/layout/default"/>
    <dgm:cxn modelId="{BD8765E2-397A-9844-BDA2-91C88A493C7A}" type="presParOf" srcId="{BBF6E815-8CC0-6E4F-BC5C-04F7D913CFEC}" destId="{3E8D35E7-DC75-B942-90CB-00D55EFA68DC}" srcOrd="31" destOrd="0" presId="urn:microsoft.com/office/officeart/2005/8/layout/default"/>
    <dgm:cxn modelId="{1A06F4B3-6A82-6E44-A6E6-C7F18AC387BA}" type="presParOf" srcId="{BBF6E815-8CC0-6E4F-BC5C-04F7D913CFEC}" destId="{1A10763C-DAB8-9742-B0AB-5A76963ECE52}" srcOrd="32" destOrd="0" presId="urn:microsoft.com/office/officeart/2005/8/layout/default"/>
    <dgm:cxn modelId="{2642BDA5-3CF5-9F4E-8B97-578F9586612F}" type="presParOf" srcId="{BBF6E815-8CC0-6E4F-BC5C-04F7D913CFEC}" destId="{F1B5D48D-004B-034F-B998-6362EC58DA79}" srcOrd="33" destOrd="0" presId="urn:microsoft.com/office/officeart/2005/8/layout/default"/>
    <dgm:cxn modelId="{AFF8FB40-266B-C544-8B9A-7F12AF13DDAF}" type="presParOf" srcId="{BBF6E815-8CC0-6E4F-BC5C-04F7D913CFEC}" destId="{10DBEFBC-5251-0747-B020-2E817F657857}" srcOrd="34" destOrd="0" presId="urn:microsoft.com/office/officeart/2005/8/layout/default"/>
    <dgm:cxn modelId="{833C40B4-A7EE-7A47-9446-B7025284F1D9}" type="presParOf" srcId="{BBF6E815-8CC0-6E4F-BC5C-04F7D913CFEC}" destId="{FB76E702-381C-5448-9A62-AB6EEED95A56}" srcOrd="35" destOrd="0" presId="urn:microsoft.com/office/officeart/2005/8/layout/default"/>
    <dgm:cxn modelId="{5541060F-E48A-6D40-947D-E57892270514}" type="presParOf" srcId="{BBF6E815-8CC0-6E4F-BC5C-04F7D913CFEC}" destId="{B5589D7D-F502-C64B-BEBC-7EB5A3A37D98}" srcOrd="36" destOrd="0" presId="urn:microsoft.com/office/officeart/2005/8/layout/defaul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1FD8F4D-83CC-944A-BCBD-9AC411DBCA9E}">
      <dsp:nvSpPr>
        <dsp:cNvPr id="0" name=""/>
        <dsp:cNvSpPr/>
      </dsp:nvSpPr>
      <dsp:spPr>
        <a:xfrm>
          <a:off x="26314" y="2590"/>
          <a:ext cx="1609687" cy="965812"/>
        </a:xfrm>
        <a:prstGeom prst="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GB" sz="1300" kern="1200"/>
            <a:t>Funding</a:t>
          </a:r>
          <a:endParaRPr lang="en-US" sz="1300" kern="1200"/>
        </a:p>
      </dsp:txBody>
      <dsp:txXfrm>
        <a:off x="26314" y="2590"/>
        <a:ext cx="1609687" cy="965812"/>
      </dsp:txXfrm>
    </dsp:sp>
    <dsp:sp modelId="{EFD846F5-DF3C-154B-A833-DEAB74F3A63C}">
      <dsp:nvSpPr>
        <dsp:cNvPr id="0" name=""/>
        <dsp:cNvSpPr/>
      </dsp:nvSpPr>
      <dsp:spPr>
        <a:xfrm>
          <a:off x="1796971" y="2590"/>
          <a:ext cx="1609687" cy="965812"/>
        </a:xfrm>
        <a:prstGeom prst="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GB" sz="1300" kern="1200"/>
            <a:t>The norm of turning children/families away</a:t>
          </a:r>
          <a:endParaRPr lang="en-US" sz="1300" kern="1200"/>
        </a:p>
      </dsp:txBody>
      <dsp:txXfrm>
        <a:off x="1796971" y="2590"/>
        <a:ext cx="1609687" cy="965812"/>
      </dsp:txXfrm>
    </dsp:sp>
    <dsp:sp modelId="{AF8D9247-0786-2D45-87A2-D63F0C42F8A9}">
      <dsp:nvSpPr>
        <dsp:cNvPr id="0" name=""/>
        <dsp:cNvSpPr/>
      </dsp:nvSpPr>
      <dsp:spPr>
        <a:xfrm>
          <a:off x="3567627" y="2590"/>
          <a:ext cx="1609687" cy="965812"/>
        </a:xfrm>
        <a:prstGeom prst="rect">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GB" sz="1300" kern="1200"/>
            <a:t>Schools requiring EHCPs</a:t>
          </a:r>
          <a:endParaRPr lang="en-US" sz="1300" kern="1200"/>
        </a:p>
      </dsp:txBody>
      <dsp:txXfrm>
        <a:off x="3567627" y="2590"/>
        <a:ext cx="1609687" cy="965812"/>
      </dsp:txXfrm>
    </dsp:sp>
    <dsp:sp modelId="{86045C50-DAA9-9042-AEDD-2672DA4747F8}">
      <dsp:nvSpPr>
        <dsp:cNvPr id="0" name=""/>
        <dsp:cNvSpPr/>
      </dsp:nvSpPr>
      <dsp:spPr>
        <a:xfrm>
          <a:off x="5338284" y="2590"/>
          <a:ext cx="1609687" cy="965812"/>
        </a:xfrm>
        <a:prstGeom prst="rect">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GB" sz="1300" kern="1200"/>
            <a:t>Recruitment and retention</a:t>
          </a:r>
          <a:endParaRPr lang="en-US" sz="1300" kern="1200"/>
        </a:p>
      </dsp:txBody>
      <dsp:txXfrm>
        <a:off x="5338284" y="2590"/>
        <a:ext cx="1609687" cy="965812"/>
      </dsp:txXfrm>
    </dsp:sp>
    <dsp:sp modelId="{A325AC8D-27D2-F24A-B6E9-4B9805126444}">
      <dsp:nvSpPr>
        <dsp:cNvPr id="0" name=""/>
        <dsp:cNvSpPr/>
      </dsp:nvSpPr>
      <dsp:spPr>
        <a:xfrm>
          <a:off x="7108940" y="2590"/>
          <a:ext cx="1609687" cy="965812"/>
        </a:xfrm>
        <a:prstGeom prst="rect">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GB" sz="1300" kern="1200"/>
            <a:t>Waiting lists</a:t>
          </a:r>
          <a:endParaRPr lang="en-US" sz="1300" kern="1200"/>
        </a:p>
      </dsp:txBody>
      <dsp:txXfrm>
        <a:off x="7108940" y="2590"/>
        <a:ext cx="1609687" cy="965812"/>
      </dsp:txXfrm>
    </dsp:sp>
    <dsp:sp modelId="{F420F37B-D193-2A41-BCF4-FB87AE73FB26}">
      <dsp:nvSpPr>
        <dsp:cNvPr id="0" name=""/>
        <dsp:cNvSpPr/>
      </dsp:nvSpPr>
      <dsp:spPr>
        <a:xfrm>
          <a:off x="8879597" y="2590"/>
          <a:ext cx="1609687" cy="965812"/>
        </a:xfrm>
        <a:prstGeom prst="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GB" sz="1300" kern="1200"/>
            <a:t>Reduced hours</a:t>
          </a:r>
          <a:endParaRPr lang="en-US" sz="1300" kern="1200"/>
        </a:p>
      </dsp:txBody>
      <dsp:txXfrm>
        <a:off x="8879597" y="2590"/>
        <a:ext cx="1609687" cy="965812"/>
      </dsp:txXfrm>
    </dsp:sp>
    <dsp:sp modelId="{AFBDD0C3-F345-A240-870D-5B63430CE434}">
      <dsp:nvSpPr>
        <dsp:cNvPr id="0" name=""/>
        <dsp:cNvSpPr/>
      </dsp:nvSpPr>
      <dsp:spPr>
        <a:xfrm>
          <a:off x="26314" y="1129371"/>
          <a:ext cx="1609687" cy="965812"/>
        </a:xfrm>
        <a:prstGeom prst="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GB" sz="1300" kern="1200"/>
            <a:t>LA capacity</a:t>
          </a:r>
          <a:endParaRPr lang="en-US" sz="1300" kern="1200"/>
        </a:p>
      </dsp:txBody>
      <dsp:txXfrm>
        <a:off x="26314" y="1129371"/>
        <a:ext cx="1609687" cy="965812"/>
      </dsp:txXfrm>
    </dsp:sp>
    <dsp:sp modelId="{FFE267B2-4191-C041-8239-81E1359147BA}">
      <dsp:nvSpPr>
        <dsp:cNvPr id="0" name=""/>
        <dsp:cNvSpPr/>
      </dsp:nvSpPr>
      <dsp:spPr>
        <a:xfrm>
          <a:off x="1796971" y="1129371"/>
          <a:ext cx="1609687" cy="965812"/>
        </a:xfrm>
        <a:prstGeom prst="rect">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GB" sz="1300" kern="1200"/>
            <a:t>Lack of specialist provision</a:t>
          </a:r>
          <a:endParaRPr lang="en-US" sz="1300" kern="1200"/>
        </a:p>
      </dsp:txBody>
      <dsp:txXfrm>
        <a:off x="1796971" y="1129371"/>
        <a:ext cx="1609687" cy="965812"/>
      </dsp:txXfrm>
    </dsp:sp>
    <dsp:sp modelId="{53A1ACEA-D7F5-BD44-BA80-1A2BB3E0DE73}">
      <dsp:nvSpPr>
        <dsp:cNvPr id="0" name=""/>
        <dsp:cNvSpPr/>
      </dsp:nvSpPr>
      <dsp:spPr>
        <a:xfrm>
          <a:off x="3567627" y="1129371"/>
          <a:ext cx="1609687" cy="965812"/>
        </a:xfrm>
        <a:prstGeom prst="rect">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GB" sz="1300" kern="1200"/>
            <a:t>Capacity and funding for sector</a:t>
          </a:r>
          <a:endParaRPr lang="en-US" sz="1300" kern="1200"/>
        </a:p>
      </dsp:txBody>
      <dsp:txXfrm>
        <a:off x="3567627" y="1129371"/>
        <a:ext cx="1609687" cy="965812"/>
      </dsp:txXfrm>
    </dsp:sp>
    <dsp:sp modelId="{5EA1D0EC-8076-9A43-B764-593D68EE43A5}">
      <dsp:nvSpPr>
        <dsp:cNvPr id="0" name=""/>
        <dsp:cNvSpPr/>
      </dsp:nvSpPr>
      <dsp:spPr>
        <a:xfrm>
          <a:off x="5338284" y="1129371"/>
          <a:ext cx="1609687" cy="965812"/>
        </a:xfrm>
        <a:prstGeom prst="rect">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GB" sz="1300" kern="1200"/>
            <a:t>Sector at breaking point </a:t>
          </a:r>
          <a:endParaRPr lang="en-US" sz="1300" kern="1200"/>
        </a:p>
      </dsp:txBody>
      <dsp:txXfrm>
        <a:off x="5338284" y="1129371"/>
        <a:ext cx="1609687" cy="965812"/>
      </dsp:txXfrm>
    </dsp:sp>
    <dsp:sp modelId="{749786F9-2A92-E941-86B5-58083BF98BC5}">
      <dsp:nvSpPr>
        <dsp:cNvPr id="0" name=""/>
        <dsp:cNvSpPr/>
      </dsp:nvSpPr>
      <dsp:spPr>
        <a:xfrm>
          <a:off x="7108940" y="1129371"/>
          <a:ext cx="1609687" cy="965812"/>
        </a:xfrm>
        <a:prstGeom prst="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GB" sz="1300" kern="1200"/>
            <a:t>Training and support for settings</a:t>
          </a:r>
          <a:endParaRPr lang="en-US" sz="1300" kern="1200"/>
        </a:p>
      </dsp:txBody>
      <dsp:txXfrm>
        <a:off x="7108940" y="1129371"/>
        <a:ext cx="1609687" cy="965812"/>
      </dsp:txXfrm>
    </dsp:sp>
    <dsp:sp modelId="{AE955EB1-7F6E-4846-9972-45671A8645D1}">
      <dsp:nvSpPr>
        <dsp:cNvPr id="0" name=""/>
        <dsp:cNvSpPr/>
      </dsp:nvSpPr>
      <dsp:spPr>
        <a:xfrm>
          <a:off x="8879597" y="1129371"/>
          <a:ext cx="1609687" cy="965812"/>
        </a:xfrm>
        <a:prstGeom prst="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GB" sz="1300" kern="1200"/>
            <a:t>Increasing numbers of children with SEND</a:t>
          </a:r>
          <a:endParaRPr lang="en-US" sz="1300" kern="1200"/>
        </a:p>
      </dsp:txBody>
      <dsp:txXfrm>
        <a:off x="8879597" y="1129371"/>
        <a:ext cx="1609687" cy="965812"/>
      </dsp:txXfrm>
    </dsp:sp>
    <dsp:sp modelId="{0A064F60-B9C8-B74B-A7C2-73A3C280392C}">
      <dsp:nvSpPr>
        <dsp:cNvPr id="0" name=""/>
        <dsp:cNvSpPr/>
      </dsp:nvSpPr>
      <dsp:spPr>
        <a:xfrm>
          <a:off x="26314" y="2256153"/>
          <a:ext cx="1609687" cy="965812"/>
        </a:xfrm>
        <a:prstGeom prst="rect">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GB" sz="1300" kern="1200"/>
            <a:t>When is a reasonable adjustment not a reasonable adjustment?</a:t>
          </a:r>
          <a:endParaRPr lang="en-US" sz="1300" kern="1200"/>
        </a:p>
      </dsp:txBody>
      <dsp:txXfrm>
        <a:off x="26314" y="2256153"/>
        <a:ext cx="1609687" cy="965812"/>
      </dsp:txXfrm>
    </dsp:sp>
    <dsp:sp modelId="{C84B0713-4F37-624B-947B-707ED821CFB8}">
      <dsp:nvSpPr>
        <dsp:cNvPr id="0" name=""/>
        <dsp:cNvSpPr/>
      </dsp:nvSpPr>
      <dsp:spPr>
        <a:xfrm>
          <a:off x="1796971" y="2256153"/>
          <a:ext cx="1609687" cy="965812"/>
        </a:xfrm>
        <a:prstGeom prst="rect">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GB" sz="1300" kern="1200"/>
            <a:t>Red tape of referrals</a:t>
          </a:r>
          <a:endParaRPr lang="en-US" sz="1300" kern="1200"/>
        </a:p>
      </dsp:txBody>
      <dsp:txXfrm>
        <a:off x="1796971" y="2256153"/>
        <a:ext cx="1609687" cy="965812"/>
      </dsp:txXfrm>
    </dsp:sp>
    <dsp:sp modelId="{B5B0FC64-40D8-9441-824C-A0B595457CA7}">
      <dsp:nvSpPr>
        <dsp:cNvPr id="0" name=""/>
        <dsp:cNvSpPr/>
      </dsp:nvSpPr>
      <dsp:spPr>
        <a:xfrm>
          <a:off x="3567627" y="2256153"/>
          <a:ext cx="1609687" cy="965812"/>
        </a:xfrm>
        <a:prstGeom prst="rect">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GB" sz="1300" kern="1200"/>
            <a:t>SENIF being used for high needs not emerging needs</a:t>
          </a:r>
          <a:endParaRPr lang="en-US" sz="1300" kern="1200"/>
        </a:p>
      </dsp:txBody>
      <dsp:txXfrm>
        <a:off x="3567627" y="2256153"/>
        <a:ext cx="1609687" cy="965812"/>
      </dsp:txXfrm>
    </dsp:sp>
    <dsp:sp modelId="{BCC42521-FFB3-B448-A524-0D80F208B531}">
      <dsp:nvSpPr>
        <dsp:cNvPr id="0" name=""/>
        <dsp:cNvSpPr/>
      </dsp:nvSpPr>
      <dsp:spPr>
        <a:xfrm>
          <a:off x="5338284" y="2256153"/>
          <a:ext cx="1609687" cy="965812"/>
        </a:xfrm>
        <a:prstGeom prst="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GB" sz="1300" kern="1200"/>
            <a:t>Schools expecting funding before accepting (or in some cases meeting) a child</a:t>
          </a:r>
          <a:endParaRPr lang="en-US" sz="1300" kern="1200"/>
        </a:p>
      </dsp:txBody>
      <dsp:txXfrm>
        <a:off x="5338284" y="2256153"/>
        <a:ext cx="1609687" cy="965812"/>
      </dsp:txXfrm>
    </dsp:sp>
    <dsp:sp modelId="{1A10763C-DAB8-9742-B0AB-5A76963ECE52}">
      <dsp:nvSpPr>
        <dsp:cNvPr id="0" name=""/>
        <dsp:cNvSpPr/>
      </dsp:nvSpPr>
      <dsp:spPr>
        <a:xfrm>
          <a:off x="7108940" y="2256153"/>
          <a:ext cx="1609687" cy="965812"/>
        </a:xfrm>
        <a:prstGeom prst="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GB" sz="1300" kern="1200"/>
            <a:t>The expansion of the entitlements will exasperate issues</a:t>
          </a:r>
          <a:endParaRPr lang="en-US" sz="1300" kern="1200"/>
        </a:p>
      </dsp:txBody>
      <dsp:txXfrm>
        <a:off x="7108940" y="2256153"/>
        <a:ext cx="1609687" cy="965812"/>
      </dsp:txXfrm>
    </dsp:sp>
    <dsp:sp modelId="{10DBEFBC-5251-0747-B020-2E817F657857}">
      <dsp:nvSpPr>
        <dsp:cNvPr id="0" name=""/>
        <dsp:cNvSpPr/>
      </dsp:nvSpPr>
      <dsp:spPr>
        <a:xfrm>
          <a:off x="8879597" y="2256153"/>
          <a:ext cx="1609687" cy="965812"/>
        </a:xfrm>
        <a:prstGeom prst="rect">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GB" sz="1300" kern="1200"/>
            <a:t>School/EYs divide/relationships</a:t>
          </a:r>
          <a:endParaRPr lang="en-US" sz="1300" kern="1200"/>
        </a:p>
      </dsp:txBody>
      <dsp:txXfrm>
        <a:off x="8879597" y="2256153"/>
        <a:ext cx="1609687" cy="965812"/>
      </dsp:txXfrm>
    </dsp:sp>
    <dsp:sp modelId="{B5589D7D-F502-C64B-BEBC-7EB5A3A37D98}">
      <dsp:nvSpPr>
        <dsp:cNvPr id="0" name=""/>
        <dsp:cNvSpPr/>
      </dsp:nvSpPr>
      <dsp:spPr>
        <a:xfrm>
          <a:off x="4452956" y="3382934"/>
          <a:ext cx="1609687" cy="965812"/>
        </a:xfrm>
        <a:prstGeom prst="rect">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GB" sz="1300" kern="1200"/>
            <a:t>Ratios impacting negatively</a:t>
          </a:r>
          <a:endParaRPr lang="en-US" sz="1300" kern="1200"/>
        </a:p>
      </dsp:txBody>
      <dsp:txXfrm>
        <a:off x="4452956" y="3382934"/>
        <a:ext cx="1609687" cy="965812"/>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CFC8955-FD92-1E45-9CAA-D519A7646790}" type="datetimeFigureOut">
              <a:rPr lang="en-US" smtClean="0"/>
              <a:t>1/8/2024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EB9851C-E0B2-8A46-91F1-D0EDD426AFEB}" type="slidenum">
              <a:rPr lang="en-US" smtClean="0"/>
              <a:t>‹#›</a:t>
            </a:fld>
            <a:endParaRPr lang="en-US"/>
          </a:p>
        </p:txBody>
      </p:sp>
    </p:spTree>
    <p:extLst>
      <p:ext uri="{BB962C8B-B14F-4D97-AF65-F5344CB8AC3E}">
        <p14:creationId xmlns:p14="http://schemas.microsoft.com/office/powerpoint/2010/main" val="17483051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069C398-02ED-9241-A867-D2363B44B516}" type="slidenum">
              <a:rPr lang="en-US" smtClean="0"/>
              <a:t>1</a:t>
            </a:fld>
            <a:endParaRPr lang="en-US"/>
          </a:p>
        </p:txBody>
      </p:sp>
    </p:spTree>
    <p:extLst>
      <p:ext uri="{BB962C8B-B14F-4D97-AF65-F5344CB8AC3E}">
        <p14:creationId xmlns:p14="http://schemas.microsoft.com/office/powerpoint/2010/main" val="228767978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u="sng">
                <a:cs typeface="Calibri"/>
              </a:rPr>
              <a:t>RISK</a:t>
            </a:r>
            <a:r>
              <a:rPr lang="en-US" u="sng"/>
              <a:t>: Real concern around increase in free entitlement and the impact it will have on provision for children with SEND</a:t>
            </a:r>
            <a:r>
              <a:rPr lang="en-US"/>
              <a:t>. Increase in free entitlements historically has led to decrease in provision for children with SEND. 15 hours and 30 hours introduction saw increased demand for places, and widening of the gap between what children with SEND and their peers access. ‘Levelling the Playing Field’ shows that the impact of the introduction of the 2 year old offer was that local authority sufficiency for children with SEND actually fell from 28% to 21% in 2014-2015. Now at 18% - where will it be next?</a:t>
            </a:r>
            <a:endParaRPr lang="en-US">
              <a:cs typeface="Calibri" panose="020F0502020204030204"/>
            </a:endParaRPr>
          </a:p>
          <a:p>
            <a:r>
              <a:rPr lang="en-US"/>
              <a:t> </a:t>
            </a:r>
          </a:p>
          <a:p>
            <a:r>
              <a:rPr lang="en-US"/>
              <a:t>RISK: more basic level, the </a:t>
            </a:r>
            <a:r>
              <a:rPr lang="en-US" u="sng"/>
              <a:t>funding for the ‘free’ entitlement is still not sufficient</a:t>
            </a:r>
            <a:r>
              <a:rPr lang="en-US"/>
              <a:t> and so when the entire sector struggles financially, they are less likely to admit children with SEND who currently can cost the setting more in support costs, paperwork time and meeting time. Need to ensure supporting children with SEND doesn’t cost settings more than other children.</a:t>
            </a:r>
          </a:p>
          <a:p>
            <a:r>
              <a:rPr lang="en-US"/>
              <a:t> </a:t>
            </a:r>
          </a:p>
          <a:p>
            <a:r>
              <a:rPr lang="en-US" u="sng"/>
              <a:t>Ratio change</a:t>
            </a:r>
            <a:r>
              <a:rPr lang="en-US"/>
              <a:t> – already struggling to provide high quality inclusive provision on current ratios.</a:t>
            </a:r>
            <a:endParaRPr lang="en-US">
              <a:cs typeface="Calibri"/>
            </a:endParaRPr>
          </a:p>
          <a:p>
            <a:endParaRPr lang="en-US"/>
          </a:p>
        </p:txBody>
      </p:sp>
      <p:sp>
        <p:nvSpPr>
          <p:cNvPr id="4" name="Slide Number Placeholder 3"/>
          <p:cNvSpPr>
            <a:spLocks noGrp="1"/>
          </p:cNvSpPr>
          <p:nvPr>
            <p:ph type="sldNum" sz="quarter" idx="5"/>
          </p:nvPr>
        </p:nvSpPr>
        <p:spPr/>
        <p:txBody>
          <a:bodyPr/>
          <a:lstStyle/>
          <a:p>
            <a:fld id="{9AECA067-4713-450F-A1F2-AB996B823935}" type="slidenum">
              <a:rPr lang="en-GB" smtClean="0"/>
              <a:t>15</a:t>
            </a:fld>
            <a:endParaRPr lang="en-GB"/>
          </a:p>
        </p:txBody>
      </p:sp>
    </p:spTree>
    <p:extLst>
      <p:ext uri="{BB962C8B-B14F-4D97-AF65-F5344CB8AC3E}">
        <p14:creationId xmlns:p14="http://schemas.microsoft.com/office/powerpoint/2010/main" val="129834385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069C398-02ED-9241-A867-D2363B44B516}" type="slidenum">
              <a:rPr lang="en-US" smtClean="0"/>
              <a:t>20</a:t>
            </a:fld>
            <a:endParaRPr lang="en-US"/>
          </a:p>
        </p:txBody>
      </p:sp>
    </p:spTree>
    <p:extLst>
      <p:ext uri="{BB962C8B-B14F-4D97-AF65-F5344CB8AC3E}">
        <p14:creationId xmlns:p14="http://schemas.microsoft.com/office/powerpoint/2010/main" val="32548305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Google Shape;101;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2" name="Google Shape;102;p3:notes"/>
          <p:cNvSpPr txBox="1">
            <a:spLocks noGrp="1"/>
          </p:cNvSpPr>
          <p:nvPr>
            <p:ph type="body" idx="1"/>
          </p:nvPr>
        </p:nvSpPr>
        <p:spPr>
          <a:xfrm>
            <a:off x="685801"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3" name="Google Shape;103;p3:notes"/>
          <p:cNvSpPr txBox="1">
            <a:spLocks noGrp="1"/>
          </p:cNvSpPr>
          <p:nvPr>
            <p:ph type="sldNum" idx="12"/>
          </p:nvPr>
        </p:nvSpPr>
        <p:spPr>
          <a:xfrm>
            <a:off x="3884615" y="8685215"/>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pPr marL="0" lvl="0" indent="0" algn="r" rtl="0">
                <a:spcBef>
                  <a:spcPts val="0"/>
                </a:spcBef>
                <a:spcAft>
                  <a:spcPts val="0"/>
                </a:spcAft>
                <a:buNone/>
              </a:pPr>
              <a:t>3</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Key coalitions – EE&amp;CC Coalition, SEC, DCP, Leeds Uni Business School EY Employment Group, NCFE training content advisors, Children's Alliance, EY SEND Partnership, </a:t>
            </a:r>
            <a:endParaRPr lang="en-US"/>
          </a:p>
          <a:p>
            <a:endParaRPr lang="en-US">
              <a:ea typeface="Calibri"/>
              <a:cs typeface="Calibri"/>
            </a:endParaRPr>
          </a:p>
        </p:txBody>
      </p:sp>
      <p:sp>
        <p:nvSpPr>
          <p:cNvPr id="4" name="Slide Number Placeholder 3"/>
          <p:cNvSpPr>
            <a:spLocks noGrp="1"/>
          </p:cNvSpPr>
          <p:nvPr>
            <p:ph type="sldNum" sz="quarter" idx="5"/>
          </p:nvPr>
        </p:nvSpPr>
        <p:spPr/>
        <p:txBody>
          <a:bodyPr/>
          <a:lstStyle/>
          <a:p>
            <a:fld id="{9AECA067-4713-450F-A1F2-AB996B823935}" type="slidenum">
              <a:rPr lang="en-GB" smtClean="0"/>
              <a:t>4</a:t>
            </a:fld>
            <a:endParaRPr lang="en-GB"/>
          </a:p>
        </p:txBody>
      </p:sp>
    </p:spTree>
    <p:extLst>
      <p:ext uri="{BB962C8B-B14F-4D97-AF65-F5344CB8AC3E}">
        <p14:creationId xmlns:p14="http://schemas.microsoft.com/office/powerpoint/2010/main" val="12983438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EB9851C-E0B2-8A46-91F1-D0EDD426AFEB}" type="slidenum">
              <a:rPr lang="en-US" smtClean="0"/>
              <a:t>6</a:t>
            </a:fld>
            <a:endParaRPr lang="en-US"/>
          </a:p>
        </p:txBody>
      </p:sp>
    </p:spTree>
    <p:extLst>
      <p:ext uri="{BB962C8B-B14F-4D97-AF65-F5344CB8AC3E}">
        <p14:creationId xmlns:p14="http://schemas.microsoft.com/office/powerpoint/2010/main" val="120044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EB9851C-E0B2-8A46-91F1-D0EDD426AFEB}" type="slidenum">
              <a:rPr lang="en-US" smtClean="0"/>
              <a:t>7</a:t>
            </a:fld>
            <a:endParaRPr lang="en-US"/>
          </a:p>
        </p:txBody>
      </p:sp>
    </p:spTree>
    <p:extLst>
      <p:ext uri="{BB962C8B-B14F-4D97-AF65-F5344CB8AC3E}">
        <p14:creationId xmlns:p14="http://schemas.microsoft.com/office/powerpoint/2010/main" val="40557860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br>
              <a:rPr lang="en-GB"/>
            </a:br>
            <a:endParaRPr lang="en-US"/>
          </a:p>
        </p:txBody>
      </p:sp>
      <p:sp>
        <p:nvSpPr>
          <p:cNvPr id="4" name="Slide Number Placeholder 3"/>
          <p:cNvSpPr>
            <a:spLocks noGrp="1"/>
          </p:cNvSpPr>
          <p:nvPr>
            <p:ph type="sldNum" sz="quarter" idx="5"/>
          </p:nvPr>
        </p:nvSpPr>
        <p:spPr/>
        <p:txBody>
          <a:bodyPr/>
          <a:lstStyle/>
          <a:p>
            <a:fld id="{2059A2D3-E86F-413E-9D6F-1F7B8710CE1F}" type="slidenum">
              <a:rPr lang="en-GB" smtClean="0"/>
              <a:t>8</a:t>
            </a:fld>
            <a:endParaRPr lang="en-GB"/>
          </a:p>
        </p:txBody>
      </p:sp>
    </p:spTree>
    <p:extLst>
      <p:ext uri="{BB962C8B-B14F-4D97-AF65-F5344CB8AC3E}">
        <p14:creationId xmlns:p14="http://schemas.microsoft.com/office/powerpoint/2010/main" val="10867686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EB9851C-E0B2-8A46-91F1-D0EDD426AFEB}" type="slidenum">
              <a:rPr lang="en-US" smtClean="0"/>
              <a:t>12</a:t>
            </a:fld>
            <a:endParaRPr lang="en-US"/>
          </a:p>
        </p:txBody>
      </p:sp>
    </p:spTree>
    <p:extLst>
      <p:ext uri="{BB962C8B-B14F-4D97-AF65-F5344CB8AC3E}">
        <p14:creationId xmlns:p14="http://schemas.microsoft.com/office/powerpoint/2010/main" val="21200943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Our research – tell us what would help you – we can launch national research</a:t>
            </a:r>
          </a:p>
          <a:p>
            <a:r>
              <a:rPr lang="en-US">
                <a:ea typeface="Calibri"/>
                <a:cs typeface="Calibri"/>
              </a:rPr>
              <a:t>Lobbying and manifesto – MPs and evidence for you to use</a:t>
            </a:r>
          </a:p>
          <a:p>
            <a:r>
              <a:rPr lang="en-US">
                <a:ea typeface="Calibri"/>
                <a:cs typeface="Calibri"/>
              </a:rPr>
              <a:t>Training – FH area free of charge inclusion &amp; transitions/ SPH free of charge/ or purchase directly</a:t>
            </a:r>
          </a:p>
          <a:p>
            <a:r>
              <a:rPr lang="en-US">
                <a:ea typeface="Calibri"/>
                <a:cs typeface="Calibri"/>
              </a:rPr>
              <a:t>Other support – SV and DBV/ </a:t>
            </a:r>
            <a:r>
              <a:rPr lang="en-US" err="1">
                <a:ea typeface="Calibri"/>
                <a:cs typeface="Calibri"/>
              </a:rPr>
              <a:t>Hempsalls</a:t>
            </a:r>
            <a:r>
              <a:rPr lang="en-US">
                <a:ea typeface="Calibri"/>
                <a:cs typeface="Calibri"/>
              </a:rPr>
              <a:t>/ </a:t>
            </a:r>
            <a:r>
              <a:rPr lang="en-US" err="1">
                <a:ea typeface="Calibri"/>
                <a:cs typeface="Calibri"/>
              </a:rPr>
              <a:t>Dfe</a:t>
            </a:r>
            <a:r>
              <a:rPr lang="en-US">
                <a:ea typeface="Calibri"/>
                <a:cs typeface="Calibri"/>
              </a:rPr>
              <a:t> Assessment Toolkit/ CDC partnership/ more </a:t>
            </a:r>
            <a:r>
              <a:rPr lang="en-US" err="1">
                <a:ea typeface="Calibri"/>
                <a:cs typeface="Calibri"/>
              </a:rPr>
              <a:t>Centres</a:t>
            </a:r>
            <a:endParaRPr lang="en-US">
              <a:ea typeface="Calibri"/>
              <a:cs typeface="Calibri"/>
            </a:endParaRPr>
          </a:p>
        </p:txBody>
      </p:sp>
      <p:sp>
        <p:nvSpPr>
          <p:cNvPr id="4" name="Slide Number Placeholder 3"/>
          <p:cNvSpPr>
            <a:spLocks noGrp="1"/>
          </p:cNvSpPr>
          <p:nvPr>
            <p:ph type="sldNum" sz="quarter" idx="5"/>
          </p:nvPr>
        </p:nvSpPr>
        <p:spPr/>
        <p:txBody>
          <a:bodyPr/>
          <a:lstStyle/>
          <a:p>
            <a:fld id="{8EB9851C-E0B2-8A46-91F1-D0EDD426AFEB}" type="slidenum">
              <a:rPr lang="en-US" smtClean="0"/>
              <a:t>13</a:t>
            </a:fld>
            <a:endParaRPr lang="en-US"/>
          </a:p>
        </p:txBody>
      </p:sp>
    </p:spTree>
    <p:extLst>
      <p:ext uri="{BB962C8B-B14F-4D97-AF65-F5344CB8AC3E}">
        <p14:creationId xmlns:p14="http://schemas.microsoft.com/office/powerpoint/2010/main" val="13877648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90000"/>
              </a:lnSpc>
              <a:spcBef>
                <a:spcPts val="1000"/>
              </a:spcBef>
            </a:pPr>
            <a:r>
              <a:rPr lang="en-US"/>
              <a:t>73% settings say number of children with SEND is rising / 28% of settings had turned children with SEND away/ 92% have had to use their own funds to support them. (Early Years Alliance 2022)/ 18</a:t>
            </a:r>
            <a:r>
              <a:rPr lang="en-US">
                <a:ea typeface="Calibri"/>
                <a:cs typeface="Calibri"/>
              </a:rPr>
              <a:t>% (Coram)</a:t>
            </a:r>
          </a:p>
          <a:p>
            <a:pPr>
              <a:lnSpc>
                <a:spcPct val="90000"/>
              </a:lnSpc>
              <a:spcBef>
                <a:spcPts val="1000"/>
              </a:spcBef>
            </a:pPr>
            <a:r>
              <a:rPr lang="en-US" u="sng"/>
              <a:t>Capacity of settings to support children with SEND is reducing </a:t>
            </a:r>
            <a:r>
              <a:rPr lang="en-US"/>
              <a:t>– recruitment and retention crisis means there aren’t enough staff to support inclusive practice, paperwork is significantly different for children with SEND (exacerbated by new EYFS) and settings don’t have the staff to spend time doing that paperwork, funding systems are complicated and have some major exclusions</a:t>
            </a:r>
            <a:endParaRPr lang="en-US">
              <a:cs typeface="Calibri"/>
            </a:endParaRPr>
          </a:p>
          <a:p>
            <a:r>
              <a:rPr lang="en-US" u="sng"/>
              <a:t>Perfect storm of increased demand and reduced capacity</a:t>
            </a:r>
            <a:r>
              <a:rPr lang="en-US"/>
              <a:t> to supply shown in the Coram stat of only 18% of local authorities believe they are sufficient for children with SEND in the early years. The University of East London found settings were increasingly turning away children with SEND, and the Early Years Alliance found 28% of settings had turned away children with SEND. This was before the changes.</a:t>
            </a:r>
            <a:endParaRPr lang="en-US">
              <a:cs typeface="Calibri"/>
            </a:endParaRPr>
          </a:p>
          <a:p>
            <a:pPr>
              <a:lnSpc>
                <a:spcPct val="90000"/>
              </a:lnSpc>
              <a:spcBef>
                <a:spcPts val="1000"/>
              </a:spcBef>
            </a:pPr>
            <a:endParaRPr lang="en-US">
              <a:cs typeface="Calibri"/>
            </a:endParaRPr>
          </a:p>
          <a:p>
            <a:r>
              <a:rPr lang="en-US">
                <a:cs typeface="Calibri"/>
              </a:rPr>
              <a:t>Staffing crisis – EYPs leaving the sector due to lack of pay and recognition</a:t>
            </a:r>
          </a:p>
          <a:p>
            <a:pPr marL="171450" indent="-171450">
              <a:buFont typeface="Calibri"/>
              <a:buChar char="-"/>
            </a:pPr>
            <a:r>
              <a:rPr lang="en-US">
                <a:cs typeface="Calibri"/>
              </a:rPr>
              <a:t>Specialist staff shortage means delays to accessing specialist support – barrier to early intervention</a:t>
            </a:r>
          </a:p>
        </p:txBody>
      </p:sp>
      <p:sp>
        <p:nvSpPr>
          <p:cNvPr id="4" name="Slide Number Placeholder 3"/>
          <p:cNvSpPr>
            <a:spLocks noGrp="1"/>
          </p:cNvSpPr>
          <p:nvPr>
            <p:ph type="sldNum" sz="quarter" idx="5"/>
          </p:nvPr>
        </p:nvSpPr>
        <p:spPr/>
        <p:txBody>
          <a:bodyPr/>
          <a:lstStyle/>
          <a:p>
            <a:fld id="{9AECA067-4713-450F-A1F2-AB996B823935}" type="slidenum">
              <a:rPr lang="en-GB"/>
              <a:t>14</a:t>
            </a:fld>
            <a:endParaRPr lang="en-GB"/>
          </a:p>
        </p:txBody>
      </p:sp>
    </p:spTree>
    <p:extLst>
      <p:ext uri="{BB962C8B-B14F-4D97-AF65-F5344CB8AC3E}">
        <p14:creationId xmlns:p14="http://schemas.microsoft.com/office/powerpoint/2010/main" val="171217212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265155-EBF3-159D-35BD-A31B093518AD}"/>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17FDFADC-8772-CFE8-3774-9967AB31FBF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A27D8154-DDE3-BC0F-13E2-7AFB4E775159}"/>
              </a:ext>
            </a:extLst>
          </p:cNvPr>
          <p:cNvSpPr>
            <a:spLocks noGrp="1"/>
          </p:cNvSpPr>
          <p:nvPr>
            <p:ph type="dt" sz="half" idx="10"/>
          </p:nvPr>
        </p:nvSpPr>
        <p:spPr/>
        <p:txBody>
          <a:bodyPr/>
          <a:lstStyle/>
          <a:p>
            <a:fld id="{76B63337-BD44-AD41-B8FD-1AA614B130D3}" type="datetimeFigureOut">
              <a:rPr lang="en-US" smtClean="0"/>
              <a:t>1/8/2024</a:t>
            </a:fld>
            <a:endParaRPr lang="en-US"/>
          </a:p>
        </p:txBody>
      </p:sp>
      <p:sp>
        <p:nvSpPr>
          <p:cNvPr id="5" name="Footer Placeholder 4">
            <a:extLst>
              <a:ext uri="{FF2B5EF4-FFF2-40B4-BE49-F238E27FC236}">
                <a16:creationId xmlns:a16="http://schemas.microsoft.com/office/drawing/2014/main" id="{DFD6A16C-67B7-86AF-075D-58C61A3C985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9043435-7C2E-A114-55D2-2AF3AF3CEC7C}"/>
              </a:ext>
            </a:extLst>
          </p:cNvPr>
          <p:cNvSpPr>
            <a:spLocks noGrp="1"/>
          </p:cNvSpPr>
          <p:nvPr>
            <p:ph type="sldNum" sz="quarter" idx="12"/>
          </p:nvPr>
        </p:nvSpPr>
        <p:spPr/>
        <p:txBody>
          <a:bodyPr/>
          <a:lstStyle/>
          <a:p>
            <a:fld id="{236345DC-C62A-F846-81DB-8183448E53A1}" type="slidenum">
              <a:rPr lang="en-US" smtClean="0"/>
              <a:t>‹#›</a:t>
            </a:fld>
            <a:endParaRPr lang="en-US"/>
          </a:p>
        </p:txBody>
      </p:sp>
    </p:spTree>
    <p:extLst>
      <p:ext uri="{BB962C8B-B14F-4D97-AF65-F5344CB8AC3E}">
        <p14:creationId xmlns:p14="http://schemas.microsoft.com/office/powerpoint/2010/main" val="2042519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369C85-1D45-BB13-E998-C1E4904D3B91}"/>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CC6211DC-9B27-D73B-B10B-8F8DD5BCDF3F}"/>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B3AC8F86-B573-35A3-714E-C0AB55853C84}"/>
              </a:ext>
            </a:extLst>
          </p:cNvPr>
          <p:cNvSpPr>
            <a:spLocks noGrp="1"/>
          </p:cNvSpPr>
          <p:nvPr>
            <p:ph type="dt" sz="half" idx="10"/>
          </p:nvPr>
        </p:nvSpPr>
        <p:spPr/>
        <p:txBody>
          <a:bodyPr/>
          <a:lstStyle/>
          <a:p>
            <a:fld id="{76B63337-BD44-AD41-B8FD-1AA614B130D3}" type="datetimeFigureOut">
              <a:rPr lang="en-US" smtClean="0"/>
              <a:t>1/8/2024</a:t>
            </a:fld>
            <a:endParaRPr lang="en-US"/>
          </a:p>
        </p:txBody>
      </p:sp>
      <p:sp>
        <p:nvSpPr>
          <p:cNvPr id="5" name="Footer Placeholder 4">
            <a:extLst>
              <a:ext uri="{FF2B5EF4-FFF2-40B4-BE49-F238E27FC236}">
                <a16:creationId xmlns:a16="http://schemas.microsoft.com/office/drawing/2014/main" id="{43E10A2F-D24C-9B16-DFD2-7480662B0B2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CFF8B82-F85F-D8E0-3852-A3B791724136}"/>
              </a:ext>
            </a:extLst>
          </p:cNvPr>
          <p:cNvSpPr>
            <a:spLocks noGrp="1"/>
          </p:cNvSpPr>
          <p:nvPr>
            <p:ph type="sldNum" sz="quarter" idx="12"/>
          </p:nvPr>
        </p:nvSpPr>
        <p:spPr/>
        <p:txBody>
          <a:bodyPr/>
          <a:lstStyle/>
          <a:p>
            <a:fld id="{236345DC-C62A-F846-81DB-8183448E53A1}" type="slidenum">
              <a:rPr lang="en-US" smtClean="0"/>
              <a:t>‹#›</a:t>
            </a:fld>
            <a:endParaRPr lang="en-US"/>
          </a:p>
        </p:txBody>
      </p:sp>
    </p:spTree>
    <p:extLst>
      <p:ext uri="{BB962C8B-B14F-4D97-AF65-F5344CB8AC3E}">
        <p14:creationId xmlns:p14="http://schemas.microsoft.com/office/powerpoint/2010/main" val="31495260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51012D0-886C-3A74-8597-1FB1D519D748}"/>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3B28814B-C3E8-6ED9-DC93-FC4E8570ADB9}"/>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9D8BFEFE-AA5F-2AA3-0823-EA45CB9362F0}"/>
              </a:ext>
            </a:extLst>
          </p:cNvPr>
          <p:cNvSpPr>
            <a:spLocks noGrp="1"/>
          </p:cNvSpPr>
          <p:nvPr>
            <p:ph type="dt" sz="half" idx="10"/>
          </p:nvPr>
        </p:nvSpPr>
        <p:spPr/>
        <p:txBody>
          <a:bodyPr/>
          <a:lstStyle/>
          <a:p>
            <a:fld id="{76B63337-BD44-AD41-B8FD-1AA614B130D3}" type="datetimeFigureOut">
              <a:rPr lang="en-US" smtClean="0"/>
              <a:t>1/8/2024</a:t>
            </a:fld>
            <a:endParaRPr lang="en-US"/>
          </a:p>
        </p:txBody>
      </p:sp>
      <p:sp>
        <p:nvSpPr>
          <p:cNvPr id="5" name="Footer Placeholder 4">
            <a:extLst>
              <a:ext uri="{FF2B5EF4-FFF2-40B4-BE49-F238E27FC236}">
                <a16:creationId xmlns:a16="http://schemas.microsoft.com/office/drawing/2014/main" id="{D04BB61E-C3B0-B268-5F52-17F4A619F95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BCF68FB-BD56-8722-4DA8-9B321215F12D}"/>
              </a:ext>
            </a:extLst>
          </p:cNvPr>
          <p:cNvSpPr>
            <a:spLocks noGrp="1"/>
          </p:cNvSpPr>
          <p:nvPr>
            <p:ph type="sldNum" sz="quarter" idx="12"/>
          </p:nvPr>
        </p:nvSpPr>
        <p:spPr/>
        <p:txBody>
          <a:bodyPr/>
          <a:lstStyle/>
          <a:p>
            <a:fld id="{236345DC-C62A-F846-81DB-8183448E53A1}" type="slidenum">
              <a:rPr lang="en-US" smtClean="0"/>
              <a:t>‹#›</a:t>
            </a:fld>
            <a:endParaRPr lang="en-US"/>
          </a:p>
        </p:txBody>
      </p:sp>
    </p:spTree>
    <p:extLst>
      <p:ext uri="{BB962C8B-B14F-4D97-AF65-F5344CB8AC3E}">
        <p14:creationId xmlns:p14="http://schemas.microsoft.com/office/powerpoint/2010/main" val="40543183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25EFAD-E62E-1412-54D8-F7CF4CC7C28C}"/>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D8D2AF99-1E8D-C940-492B-5834A1409395}"/>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3CCC4E39-727C-8ED4-13DE-D4480B4E106D}"/>
              </a:ext>
            </a:extLst>
          </p:cNvPr>
          <p:cNvSpPr>
            <a:spLocks noGrp="1"/>
          </p:cNvSpPr>
          <p:nvPr>
            <p:ph type="dt" sz="half" idx="10"/>
          </p:nvPr>
        </p:nvSpPr>
        <p:spPr/>
        <p:txBody>
          <a:bodyPr/>
          <a:lstStyle/>
          <a:p>
            <a:fld id="{76B63337-BD44-AD41-B8FD-1AA614B130D3}" type="datetimeFigureOut">
              <a:rPr lang="en-US" smtClean="0"/>
              <a:t>1/8/2024</a:t>
            </a:fld>
            <a:endParaRPr lang="en-US"/>
          </a:p>
        </p:txBody>
      </p:sp>
      <p:sp>
        <p:nvSpPr>
          <p:cNvPr id="5" name="Footer Placeholder 4">
            <a:extLst>
              <a:ext uri="{FF2B5EF4-FFF2-40B4-BE49-F238E27FC236}">
                <a16:creationId xmlns:a16="http://schemas.microsoft.com/office/drawing/2014/main" id="{4D58953D-9870-8171-2317-D8AE326BB1D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268BD3C-5ED2-D303-FFFF-91C7645346CE}"/>
              </a:ext>
            </a:extLst>
          </p:cNvPr>
          <p:cNvSpPr>
            <a:spLocks noGrp="1"/>
          </p:cNvSpPr>
          <p:nvPr>
            <p:ph type="sldNum" sz="quarter" idx="12"/>
          </p:nvPr>
        </p:nvSpPr>
        <p:spPr/>
        <p:txBody>
          <a:bodyPr/>
          <a:lstStyle/>
          <a:p>
            <a:fld id="{236345DC-C62A-F846-81DB-8183448E53A1}" type="slidenum">
              <a:rPr lang="en-US" smtClean="0"/>
              <a:t>‹#›</a:t>
            </a:fld>
            <a:endParaRPr lang="en-US"/>
          </a:p>
        </p:txBody>
      </p:sp>
    </p:spTree>
    <p:extLst>
      <p:ext uri="{BB962C8B-B14F-4D97-AF65-F5344CB8AC3E}">
        <p14:creationId xmlns:p14="http://schemas.microsoft.com/office/powerpoint/2010/main" val="461017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A53291-6AAE-3DC9-2491-69655A46DC3F}"/>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01473306-C8D9-7AC9-DDD5-6FAA5126C2C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CD840338-0D39-8286-9B08-54F0ADEB6FB2}"/>
              </a:ext>
            </a:extLst>
          </p:cNvPr>
          <p:cNvSpPr>
            <a:spLocks noGrp="1"/>
          </p:cNvSpPr>
          <p:nvPr>
            <p:ph type="dt" sz="half" idx="10"/>
          </p:nvPr>
        </p:nvSpPr>
        <p:spPr/>
        <p:txBody>
          <a:bodyPr/>
          <a:lstStyle/>
          <a:p>
            <a:fld id="{76B63337-BD44-AD41-B8FD-1AA614B130D3}" type="datetimeFigureOut">
              <a:rPr lang="en-US" smtClean="0"/>
              <a:t>1/8/2024</a:t>
            </a:fld>
            <a:endParaRPr lang="en-US"/>
          </a:p>
        </p:txBody>
      </p:sp>
      <p:sp>
        <p:nvSpPr>
          <p:cNvPr id="5" name="Footer Placeholder 4">
            <a:extLst>
              <a:ext uri="{FF2B5EF4-FFF2-40B4-BE49-F238E27FC236}">
                <a16:creationId xmlns:a16="http://schemas.microsoft.com/office/drawing/2014/main" id="{6530A2CF-8E65-7E2B-7994-1FF3EFA70E1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E1CE92D-6E9B-1627-532F-DB494404A758}"/>
              </a:ext>
            </a:extLst>
          </p:cNvPr>
          <p:cNvSpPr>
            <a:spLocks noGrp="1"/>
          </p:cNvSpPr>
          <p:nvPr>
            <p:ph type="sldNum" sz="quarter" idx="12"/>
          </p:nvPr>
        </p:nvSpPr>
        <p:spPr/>
        <p:txBody>
          <a:bodyPr/>
          <a:lstStyle/>
          <a:p>
            <a:fld id="{236345DC-C62A-F846-81DB-8183448E53A1}" type="slidenum">
              <a:rPr lang="en-US" smtClean="0"/>
              <a:t>‹#›</a:t>
            </a:fld>
            <a:endParaRPr lang="en-US"/>
          </a:p>
        </p:txBody>
      </p:sp>
    </p:spTree>
    <p:extLst>
      <p:ext uri="{BB962C8B-B14F-4D97-AF65-F5344CB8AC3E}">
        <p14:creationId xmlns:p14="http://schemas.microsoft.com/office/powerpoint/2010/main" val="15291931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61426A-1359-80CE-5DF4-DF2EED3608DE}"/>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FED06589-BB2B-5EB9-99BB-251BD537FC1E}"/>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63F643EE-A314-F5AE-24BD-D797758A2320}"/>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ABA11D8C-FEB9-89C7-A9C5-C9D8E4F290F6}"/>
              </a:ext>
            </a:extLst>
          </p:cNvPr>
          <p:cNvSpPr>
            <a:spLocks noGrp="1"/>
          </p:cNvSpPr>
          <p:nvPr>
            <p:ph type="dt" sz="half" idx="10"/>
          </p:nvPr>
        </p:nvSpPr>
        <p:spPr/>
        <p:txBody>
          <a:bodyPr/>
          <a:lstStyle/>
          <a:p>
            <a:fld id="{76B63337-BD44-AD41-B8FD-1AA614B130D3}" type="datetimeFigureOut">
              <a:rPr lang="en-US" smtClean="0"/>
              <a:t>1/8/2024</a:t>
            </a:fld>
            <a:endParaRPr lang="en-US"/>
          </a:p>
        </p:txBody>
      </p:sp>
      <p:sp>
        <p:nvSpPr>
          <p:cNvPr id="6" name="Footer Placeholder 5">
            <a:extLst>
              <a:ext uri="{FF2B5EF4-FFF2-40B4-BE49-F238E27FC236}">
                <a16:creationId xmlns:a16="http://schemas.microsoft.com/office/drawing/2014/main" id="{F8B735A6-D632-4D02-E27B-68B3945F5A2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BFDF57D-158B-9967-015A-ADED8F3722DF}"/>
              </a:ext>
            </a:extLst>
          </p:cNvPr>
          <p:cNvSpPr>
            <a:spLocks noGrp="1"/>
          </p:cNvSpPr>
          <p:nvPr>
            <p:ph type="sldNum" sz="quarter" idx="12"/>
          </p:nvPr>
        </p:nvSpPr>
        <p:spPr/>
        <p:txBody>
          <a:bodyPr/>
          <a:lstStyle/>
          <a:p>
            <a:fld id="{236345DC-C62A-F846-81DB-8183448E53A1}" type="slidenum">
              <a:rPr lang="en-US" smtClean="0"/>
              <a:t>‹#›</a:t>
            </a:fld>
            <a:endParaRPr lang="en-US"/>
          </a:p>
        </p:txBody>
      </p:sp>
    </p:spTree>
    <p:extLst>
      <p:ext uri="{BB962C8B-B14F-4D97-AF65-F5344CB8AC3E}">
        <p14:creationId xmlns:p14="http://schemas.microsoft.com/office/powerpoint/2010/main" val="40950726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D7FFAE-50DE-4A42-A43B-9E54E2937DCE}"/>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B65273FB-CA5C-BD02-94D0-DE0A96DB31C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56724EA6-88DB-7738-B54C-A444B567FA4F}"/>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D86D0CD4-6BE5-6DBE-4EEE-4D5FBA8F165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A67656DE-AF72-3A64-AA51-6AA6EED7C3EE}"/>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E3093C65-42E7-40B5-A7B5-CB91F174F7DA}"/>
              </a:ext>
            </a:extLst>
          </p:cNvPr>
          <p:cNvSpPr>
            <a:spLocks noGrp="1"/>
          </p:cNvSpPr>
          <p:nvPr>
            <p:ph type="dt" sz="half" idx="10"/>
          </p:nvPr>
        </p:nvSpPr>
        <p:spPr/>
        <p:txBody>
          <a:bodyPr/>
          <a:lstStyle/>
          <a:p>
            <a:fld id="{76B63337-BD44-AD41-B8FD-1AA614B130D3}" type="datetimeFigureOut">
              <a:rPr lang="en-US" smtClean="0"/>
              <a:t>1/8/2024</a:t>
            </a:fld>
            <a:endParaRPr lang="en-US"/>
          </a:p>
        </p:txBody>
      </p:sp>
      <p:sp>
        <p:nvSpPr>
          <p:cNvPr id="8" name="Footer Placeholder 7">
            <a:extLst>
              <a:ext uri="{FF2B5EF4-FFF2-40B4-BE49-F238E27FC236}">
                <a16:creationId xmlns:a16="http://schemas.microsoft.com/office/drawing/2014/main" id="{FBD1B1FC-0F9D-9E0D-8101-1E279F06D1F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45EF53C-C9E4-34D3-170F-1900ADC0C049}"/>
              </a:ext>
            </a:extLst>
          </p:cNvPr>
          <p:cNvSpPr>
            <a:spLocks noGrp="1"/>
          </p:cNvSpPr>
          <p:nvPr>
            <p:ph type="sldNum" sz="quarter" idx="12"/>
          </p:nvPr>
        </p:nvSpPr>
        <p:spPr/>
        <p:txBody>
          <a:bodyPr/>
          <a:lstStyle/>
          <a:p>
            <a:fld id="{236345DC-C62A-F846-81DB-8183448E53A1}" type="slidenum">
              <a:rPr lang="en-US" smtClean="0"/>
              <a:t>‹#›</a:t>
            </a:fld>
            <a:endParaRPr lang="en-US"/>
          </a:p>
        </p:txBody>
      </p:sp>
    </p:spTree>
    <p:extLst>
      <p:ext uri="{BB962C8B-B14F-4D97-AF65-F5344CB8AC3E}">
        <p14:creationId xmlns:p14="http://schemas.microsoft.com/office/powerpoint/2010/main" val="32677963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5DFE8C-49E9-5BD1-3AB9-E11883624AF3}"/>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B0D45EF1-E36A-0543-E91A-B2540DC29ECD}"/>
              </a:ext>
            </a:extLst>
          </p:cNvPr>
          <p:cNvSpPr>
            <a:spLocks noGrp="1"/>
          </p:cNvSpPr>
          <p:nvPr>
            <p:ph type="dt" sz="half" idx="10"/>
          </p:nvPr>
        </p:nvSpPr>
        <p:spPr/>
        <p:txBody>
          <a:bodyPr/>
          <a:lstStyle/>
          <a:p>
            <a:fld id="{76B63337-BD44-AD41-B8FD-1AA614B130D3}" type="datetimeFigureOut">
              <a:rPr lang="en-US" smtClean="0"/>
              <a:t>1/8/2024</a:t>
            </a:fld>
            <a:endParaRPr lang="en-US"/>
          </a:p>
        </p:txBody>
      </p:sp>
      <p:sp>
        <p:nvSpPr>
          <p:cNvPr id="4" name="Footer Placeholder 3">
            <a:extLst>
              <a:ext uri="{FF2B5EF4-FFF2-40B4-BE49-F238E27FC236}">
                <a16:creationId xmlns:a16="http://schemas.microsoft.com/office/drawing/2014/main" id="{8A17A9E3-0490-E201-B07F-A412B4E67AB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682091A-0CB4-F026-C812-042251B2233E}"/>
              </a:ext>
            </a:extLst>
          </p:cNvPr>
          <p:cNvSpPr>
            <a:spLocks noGrp="1"/>
          </p:cNvSpPr>
          <p:nvPr>
            <p:ph type="sldNum" sz="quarter" idx="12"/>
          </p:nvPr>
        </p:nvSpPr>
        <p:spPr/>
        <p:txBody>
          <a:bodyPr/>
          <a:lstStyle/>
          <a:p>
            <a:fld id="{236345DC-C62A-F846-81DB-8183448E53A1}" type="slidenum">
              <a:rPr lang="en-US" smtClean="0"/>
              <a:t>‹#›</a:t>
            </a:fld>
            <a:endParaRPr lang="en-US"/>
          </a:p>
        </p:txBody>
      </p:sp>
    </p:spTree>
    <p:extLst>
      <p:ext uri="{BB962C8B-B14F-4D97-AF65-F5344CB8AC3E}">
        <p14:creationId xmlns:p14="http://schemas.microsoft.com/office/powerpoint/2010/main" val="20559074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B2B9C30-B414-8215-D453-7166AA3D1CF4}"/>
              </a:ext>
            </a:extLst>
          </p:cNvPr>
          <p:cNvSpPr>
            <a:spLocks noGrp="1"/>
          </p:cNvSpPr>
          <p:nvPr>
            <p:ph type="dt" sz="half" idx="10"/>
          </p:nvPr>
        </p:nvSpPr>
        <p:spPr/>
        <p:txBody>
          <a:bodyPr/>
          <a:lstStyle/>
          <a:p>
            <a:fld id="{76B63337-BD44-AD41-B8FD-1AA614B130D3}" type="datetimeFigureOut">
              <a:rPr lang="en-US" smtClean="0"/>
              <a:t>1/8/2024</a:t>
            </a:fld>
            <a:endParaRPr lang="en-US"/>
          </a:p>
        </p:txBody>
      </p:sp>
      <p:sp>
        <p:nvSpPr>
          <p:cNvPr id="3" name="Footer Placeholder 2">
            <a:extLst>
              <a:ext uri="{FF2B5EF4-FFF2-40B4-BE49-F238E27FC236}">
                <a16:creationId xmlns:a16="http://schemas.microsoft.com/office/drawing/2014/main" id="{9EACDDC7-D5D4-6DDF-E092-CD9660215F3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B883AB6-65B2-F2DB-2917-04BA733EDEA8}"/>
              </a:ext>
            </a:extLst>
          </p:cNvPr>
          <p:cNvSpPr>
            <a:spLocks noGrp="1"/>
          </p:cNvSpPr>
          <p:nvPr>
            <p:ph type="sldNum" sz="quarter" idx="12"/>
          </p:nvPr>
        </p:nvSpPr>
        <p:spPr/>
        <p:txBody>
          <a:bodyPr/>
          <a:lstStyle/>
          <a:p>
            <a:fld id="{236345DC-C62A-F846-81DB-8183448E53A1}" type="slidenum">
              <a:rPr lang="en-US" smtClean="0"/>
              <a:t>‹#›</a:t>
            </a:fld>
            <a:endParaRPr lang="en-US"/>
          </a:p>
        </p:txBody>
      </p:sp>
    </p:spTree>
    <p:extLst>
      <p:ext uri="{BB962C8B-B14F-4D97-AF65-F5344CB8AC3E}">
        <p14:creationId xmlns:p14="http://schemas.microsoft.com/office/powerpoint/2010/main" val="6921863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A8CBEE-0A9F-82E2-20C3-0BB4D13E40FB}"/>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9408C047-5033-99BD-8646-7E9A7AA4F07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212B32A3-C761-614A-FFF9-EE2563EF117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08F195FF-2C44-36D5-ED75-D17DFDF9EDD3}"/>
              </a:ext>
            </a:extLst>
          </p:cNvPr>
          <p:cNvSpPr>
            <a:spLocks noGrp="1"/>
          </p:cNvSpPr>
          <p:nvPr>
            <p:ph type="dt" sz="half" idx="10"/>
          </p:nvPr>
        </p:nvSpPr>
        <p:spPr/>
        <p:txBody>
          <a:bodyPr/>
          <a:lstStyle/>
          <a:p>
            <a:fld id="{76B63337-BD44-AD41-B8FD-1AA614B130D3}" type="datetimeFigureOut">
              <a:rPr lang="en-US" smtClean="0"/>
              <a:t>1/8/2024</a:t>
            </a:fld>
            <a:endParaRPr lang="en-US"/>
          </a:p>
        </p:txBody>
      </p:sp>
      <p:sp>
        <p:nvSpPr>
          <p:cNvPr id="6" name="Footer Placeholder 5">
            <a:extLst>
              <a:ext uri="{FF2B5EF4-FFF2-40B4-BE49-F238E27FC236}">
                <a16:creationId xmlns:a16="http://schemas.microsoft.com/office/drawing/2014/main" id="{D69B80CF-244C-DDB8-65A7-ECEC0E4E3E9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478C450-4EA9-72E9-1C6C-F4D9912B6723}"/>
              </a:ext>
            </a:extLst>
          </p:cNvPr>
          <p:cNvSpPr>
            <a:spLocks noGrp="1"/>
          </p:cNvSpPr>
          <p:nvPr>
            <p:ph type="sldNum" sz="quarter" idx="12"/>
          </p:nvPr>
        </p:nvSpPr>
        <p:spPr/>
        <p:txBody>
          <a:bodyPr/>
          <a:lstStyle/>
          <a:p>
            <a:fld id="{236345DC-C62A-F846-81DB-8183448E53A1}" type="slidenum">
              <a:rPr lang="en-US" smtClean="0"/>
              <a:t>‹#›</a:t>
            </a:fld>
            <a:endParaRPr lang="en-US"/>
          </a:p>
        </p:txBody>
      </p:sp>
    </p:spTree>
    <p:extLst>
      <p:ext uri="{BB962C8B-B14F-4D97-AF65-F5344CB8AC3E}">
        <p14:creationId xmlns:p14="http://schemas.microsoft.com/office/powerpoint/2010/main" val="17912019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B8C5EF-C61B-4CA3-696C-EA707FAC529F}"/>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38D4C175-C64A-6C3F-6092-F3FC5082F08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2819175-331B-BC00-0AA3-1EC66B50FD3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C18FCA29-D4C8-E47D-E999-08CEAB6D149E}"/>
              </a:ext>
            </a:extLst>
          </p:cNvPr>
          <p:cNvSpPr>
            <a:spLocks noGrp="1"/>
          </p:cNvSpPr>
          <p:nvPr>
            <p:ph type="dt" sz="half" idx="10"/>
          </p:nvPr>
        </p:nvSpPr>
        <p:spPr/>
        <p:txBody>
          <a:bodyPr/>
          <a:lstStyle/>
          <a:p>
            <a:fld id="{76B63337-BD44-AD41-B8FD-1AA614B130D3}" type="datetimeFigureOut">
              <a:rPr lang="en-US" smtClean="0"/>
              <a:t>1/8/2024</a:t>
            </a:fld>
            <a:endParaRPr lang="en-US"/>
          </a:p>
        </p:txBody>
      </p:sp>
      <p:sp>
        <p:nvSpPr>
          <p:cNvPr id="6" name="Footer Placeholder 5">
            <a:extLst>
              <a:ext uri="{FF2B5EF4-FFF2-40B4-BE49-F238E27FC236}">
                <a16:creationId xmlns:a16="http://schemas.microsoft.com/office/drawing/2014/main" id="{4B978320-82D8-6F4F-4A13-B51F88E28AB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09AA3B7-C40D-2A02-17C2-BC356AFD6094}"/>
              </a:ext>
            </a:extLst>
          </p:cNvPr>
          <p:cNvSpPr>
            <a:spLocks noGrp="1"/>
          </p:cNvSpPr>
          <p:nvPr>
            <p:ph type="sldNum" sz="quarter" idx="12"/>
          </p:nvPr>
        </p:nvSpPr>
        <p:spPr/>
        <p:txBody>
          <a:bodyPr/>
          <a:lstStyle/>
          <a:p>
            <a:fld id="{236345DC-C62A-F846-81DB-8183448E53A1}" type="slidenum">
              <a:rPr lang="en-US" smtClean="0"/>
              <a:t>‹#›</a:t>
            </a:fld>
            <a:endParaRPr lang="en-US"/>
          </a:p>
        </p:txBody>
      </p:sp>
    </p:spTree>
    <p:extLst>
      <p:ext uri="{BB962C8B-B14F-4D97-AF65-F5344CB8AC3E}">
        <p14:creationId xmlns:p14="http://schemas.microsoft.com/office/powerpoint/2010/main" val="8930529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8085590-98AA-335A-0969-9060B8EC65C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9391C7DC-5E52-86FB-E5F4-6A7323770BA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CEEE0EB7-EE67-75BB-994C-7A2281900B9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6B63337-BD44-AD41-B8FD-1AA614B130D3}" type="datetimeFigureOut">
              <a:rPr lang="en-US" smtClean="0"/>
              <a:t>1/8/2024</a:t>
            </a:fld>
            <a:endParaRPr lang="en-US"/>
          </a:p>
        </p:txBody>
      </p:sp>
      <p:sp>
        <p:nvSpPr>
          <p:cNvPr id="5" name="Footer Placeholder 4">
            <a:extLst>
              <a:ext uri="{FF2B5EF4-FFF2-40B4-BE49-F238E27FC236}">
                <a16:creationId xmlns:a16="http://schemas.microsoft.com/office/drawing/2014/main" id="{B5EE4960-54AE-1E6D-3BB2-2019EBF791D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72C7653-6BC1-C1B2-B392-2A5BF5C3347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36345DC-C62A-F846-81DB-8183448E53A1}" type="slidenum">
              <a:rPr lang="en-US" smtClean="0"/>
              <a:t>‹#›</a:t>
            </a:fld>
            <a:endParaRPr lang="en-US"/>
          </a:p>
        </p:txBody>
      </p:sp>
    </p:spTree>
    <p:extLst>
      <p:ext uri="{BB962C8B-B14F-4D97-AF65-F5344CB8AC3E}">
        <p14:creationId xmlns:p14="http://schemas.microsoft.com/office/powerpoint/2010/main" val="412239361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6.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hyperlink" Target="https://www.picpedia.org/highway-signs/w/welcome.html" TargetMode="External"/><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mailto:catherine.mcleod@dingley.org.uk" TargetMode="External"/><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19.jpeg"/><Relationship Id="rId5" Type="http://schemas.openxmlformats.org/officeDocument/2006/relationships/hyperlink" Target="mailto:tanya.flello@dingley.org.uk" TargetMode="External"/><Relationship Id="rId4" Type="http://schemas.openxmlformats.org/officeDocument/2006/relationships/hyperlink" Target="mailto:ann.vandyke@dingley.org.uk"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1.jpeg"/><Relationship Id="rId4" Type="http://schemas.openxmlformats.org/officeDocument/2006/relationships/hyperlink" Target="http://entwinedphotography.deviantart.com/art/big-comfy-couch-351682523"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hyperlink" Target="https://councilfordisabledchildren.org.uk/about-us-0/networks/early-years-send/eysend-partnership" TargetMode="External"/><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9.jpeg"/><Relationship Id="rId7" Type="http://schemas.openxmlformats.org/officeDocument/2006/relationships/diagramColors" Target="../diagrams/colors1.xm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870A1295-61BC-4214-AA3E-D396673024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8F939BA-2A31-C04B-BA07-852212A641F7}"/>
              </a:ext>
            </a:extLst>
          </p:cNvPr>
          <p:cNvSpPr>
            <a:spLocks noGrp="1"/>
          </p:cNvSpPr>
          <p:nvPr>
            <p:ph type="ctrTitle"/>
          </p:nvPr>
        </p:nvSpPr>
        <p:spPr>
          <a:xfrm>
            <a:off x="798388" y="4813651"/>
            <a:ext cx="10592174" cy="1000655"/>
          </a:xfrm>
        </p:spPr>
        <p:txBody>
          <a:bodyPr vert="horz" lIns="91440" tIns="45720" rIns="91440" bIns="45720" rtlCol="0" anchor="t">
            <a:normAutofit fontScale="90000"/>
          </a:bodyPr>
          <a:lstStyle/>
          <a:p>
            <a:r>
              <a:rPr lang="en-US" sz="4000" b="1">
                <a:solidFill>
                  <a:schemeClr val="accent1">
                    <a:lumMod val="75000"/>
                  </a:schemeClr>
                </a:solidFill>
                <a:latin typeface="+mn-lt"/>
              </a:rPr>
              <a:t>Welcome to our </a:t>
            </a:r>
            <a:br>
              <a:rPr lang="en-US" sz="4000" b="1">
                <a:solidFill>
                  <a:schemeClr val="accent1">
                    <a:lumMod val="75000"/>
                  </a:schemeClr>
                </a:solidFill>
                <a:latin typeface="+mn-lt"/>
              </a:rPr>
            </a:br>
            <a:r>
              <a:rPr lang="en-US" sz="4000" b="1">
                <a:solidFill>
                  <a:schemeClr val="accent1">
                    <a:lumMod val="75000"/>
                  </a:schemeClr>
                </a:solidFill>
                <a:latin typeface="+mn-lt"/>
              </a:rPr>
              <a:t>Inclusion Lunch Break!</a:t>
            </a:r>
          </a:p>
        </p:txBody>
      </p:sp>
      <p:pic>
        <p:nvPicPr>
          <p:cNvPr id="6" name="Picture 5" descr="Logo, company name&#10;&#10;Description automatically generated">
            <a:extLst>
              <a:ext uri="{FF2B5EF4-FFF2-40B4-BE49-F238E27FC236}">
                <a16:creationId xmlns:a16="http://schemas.microsoft.com/office/drawing/2014/main" id="{831BDC57-433E-2786-5D1B-9EA9A69C507F}"/>
              </a:ext>
            </a:extLst>
          </p:cNvPr>
          <p:cNvPicPr>
            <a:picLocks noChangeAspect="1"/>
          </p:cNvPicPr>
          <p:nvPr/>
        </p:nvPicPr>
        <p:blipFill rotWithShape="1">
          <a:blip r:embed="rId3"/>
          <a:srcRect t="26335" b="24957"/>
          <a:stretch/>
        </p:blipFill>
        <p:spPr>
          <a:xfrm>
            <a:off x="-1" y="10"/>
            <a:ext cx="12192001" cy="4201449"/>
          </a:xfrm>
          <a:prstGeom prst="rect">
            <a:avLst/>
          </a:prstGeom>
        </p:spPr>
      </p:pic>
      <p:grpSp>
        <p:nvGrpSpPr>
          <p:cNvPr id="13" name="Group 12">
            <a:extLst>
              <a:ext uri="{FF2B5EF4-FFF2-40B4-BE49-F238E27FC236}">
                <a16:creationId xmlns:a16="http://schemas.microsoft.com/office/drawing/2014/main" id="{0B139475-2B26-4CA9-9413-DE741E49F7B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 y="2941813"/>
            <a:ext cx="12188952" cy="1828800"/>
            <a:chOff x="-305" y="3144820"/>
            <a:chExt cx="9182100" cy="1551136"/>
          </a:xfrm>
        </p:grpSpPr>
        <p:sp useBgFill="1">
          <p:nvSpPr>
            <p:cNvPr id="14" name="Freeform: Shape 13">
              <a:extLst>
                <a:ext uri="{FF2B5EF4-FFF2-40B4-BE49-F238E27FC236}">
                  <a16:creationId xmlns:a16="http://schemas.microsoft.com/office/drawing/2014/main" id="{16C6BF63-6277-4C39-BE5D-3C341662CE4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3676854"/>
              <a:ext cx="9182100" cy="1019102"/>
            </a:xfrm>
            <a:custGeom>
              <a:avLst/>
              <a:gdLst>
                <a:gd name="connsiteX0" fmla="*/ 0 w 9182100"/>
                <a:gd name="connsiteY0" fmla="*/ 1019102 h 1019102"/>
                <a:gd name="connsiteX1" fmla="*/ 9182100 w 9182100"/>
                <a:gd name="connsiteY1" fmla="*/ 1019102 h 1019102"/>
                <a:gd name="connsiteX2" fmla="*/ 9182100 w 9182100"/>
                <a:gd name="connsiteY2" fmla="*/ 273009 h 1019102"/>
                <a:gd name="connsiteX3" fmla="*/ 9065895 w 9182100"/>
                <a:gd name="connsiteY3" fmla="*/ 278343 h 1019102"/>
                <a:gd name="connsiteX4" fmla="*/ 8261890 w 9182100"/>
                <a:gd name="connsiteY4" fmla="*/ 257769 h 1019102"/>
                <a:gd name="connsiteX5" fmla="*/ 8038624 w 9182100"/>
                <a:gd name="connsiteY5" fmla="*/ 235956 h 1019102"/>
                <a:gd name="connsiteX6" fmla="*/ 7862221 w 9182100"/>
                <a:gd name="connsiteY6" fmla="*/ 213097 h 1019102"/>
                <a:gd name="connsiteX7" fmla="*/ 6238780 w 9182100"/>
                <a:gd name="connsiteY7" fmla="*/ 126419 h 1019102"/>
                <a:gd name="connsiteX8" fmla="*/ 5828729 w 9182100"/>
                <a:gd name="connsiteY8" fmla="*/ 142421 h 1019102"/>
                <a:gd name="connsiteX9" fmla="*/ 5227606 w 9182100"/>
                <a:gd name="connsiteY9" fmla="*/ 219764 h 1019102"/>
                <a:gd name="connsiteX10" fmla="*/ 4394359 w 9182100"/>
                <a:gd name="connsiteY10" fmla="*/ 190713 h 1019102"/>
                <a:gd name="connsiteX11" fmla="*/ 3789236 w 9182100"/>
                <a:gd name="connsiteY11" fmla="*/ 107655 h 1019102"/>
                <a:gd name="connsiteX12" fmla="*/ 3391567 w 9182100"/>
                <a:gd name="connsiteY12" fmla="*/ 30502 h 1019102"/>
                <a:gd name="connsiteX13" fmla="*/ 2180177 w 9182100"/>
                <a:gd name="connsiteY13" fmla="*/ 67745 h 1019102"/>
                <a:gd name="connsiteX14" fmla="*/ 1543336 w 9182100"/>
                <a:gd name="connsiteY14" fmla="*/ 209953 h 1019102"/>
                <a:gd name="connsiteX15" fmla="*/ 1276731 w 9182100"/>
                <a:gd name="connsiteY15" fmla="*/ 286439 h 1019102"/>
                <a:gd name="connsiteX16" fmla="*/ 441293 w 9182100"/>
                <a:gd name="connsiteY16" fmla="*/ 292345 h 1019102"/>
                <a:gd name="connsiteX17" fmla="*/ 0 w 9182100"/>
                <a:gd name="connsiteY17" fmla="*/ 135563 h 1019102"/>
                <a:gd name="connsiteX18" fmla="*/ 0 w 9182100"/>
                <a:gd name="connsiteY18" fmla="*/ 1019102 h 1019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182100" h="1019102">
                  <a:moveTo>
                    <a:pt x="0" y="1019102"/>
                  </a:moveTo>
                  <a:lnTo>
                    <a:pt x="9182100" y="1019102"/>
                  </a:lnTo>
                  <a:lnTo>
                    <a:pt x="9182100" y="273009"/>
                  </a:lnTo>
                  <a:cubicBezTo>
                    <a:pt x="9143429" y="275485"/>
                    <a:pt x="9104662" y="277200"/>
                    <a:pt x="9065895" y="278343"/>
                  </a:cubicBezTo>
                  <a:cubicBezTo>
                    <a:pt x="8798243" y="285201"/>
                    <a:pt x="8529066" y="277009"/>
                    <a:pt x="8261890" y="257769"/>
                  </a:cubicBezTo>
                  <a:cubicBezTo>
                    <a:pt x="8187024" y="251863"/>
                    <a:pt x="8112443" y="245386"/>
                    <a:pt x="8038624" y="235956"/>
                  </a:cubicBezTo>
                  <a:cubicBezTo>
                    <a:pt x="7980140" y="228051"/>
                    <a:pt x="7920228" y="219002"/>
                    <a:pt x="7862221" y="213097"/>
                  </a:cubicBezTo>
                  <a:cubicBezTo>
                    <a:pt x="7322439" y="159280"/>
                    <a:pt x="6780943" y="130991"/>
                    <a:pt x="6238780" y="126419"/>
                  </a:cubicBezTo>
                  <a:cubicBezTo>
                    <a:pt x="6102477" y="126324"/>
                    <a:pt x="5964745" y="128800"/>
                    <a:pt x="5828729" y="142421"/>
                  </a:cubicBezTo>
                  <a:cubicBezTo>
                    <a:pt x="5624703" y="162328"/>
                    <a:pt x="5429441" y="202048"/>
                    <a:pt x="5227606" y="219764"/>
                  </a:cubicBezTo>
                  <a:cubicBezTo>
                    <a:pt x="4950238" y="245767"/>
                    <a:pt x="4670393" y="228527"/>
                    <a:pt x="4394359" y="190713"/>
                  </a:cubicBezTo>
                  <a:cubicBezTo>
                    <a:pt x="4193381" y="163090"/>
                    <a:pt x="3988880" y="147755"/>
                    <a:pt x="3789236" y="107655"/>
                  </a:cubicBezTo>
                  <a:cubicBezTo>
                    <a:pt x="3660743" y="85271"/>
                    <a:pt x="3520249" y="51648"/>
                    <a:pt x="3391567" y="30502"/>
                  </a:cubicBezTo>
                  <a:cubicBezTo>
                    <a:pt x="2990469" y="-28553"/>
                    <a:pt x="2579370" y="5928"/>
                    <a:pt x="2180177" y="67745"/>
                  </a:cubicBezTo>
                  <a:cubicBezTo>
                    <a:pt x="1965198" y="103273"/>
                    <a:pt x="1751648" y="146136"/>
                    <a:pt x="1543336" y="209953"/>
                  </a:cubicBezTo>
                  <a:cubicBezTo>
                    <a:pt x="1456087" y="238528"/>
                    <a:pt x="1365885" y="264627"/>
                    <a:pt x="1276731" y="286439"/>
                  </a:cubicBezTo>
                  <a:cubicBezTo>
                    <a:pt x="1001173" y="335398"/>
                    <a:pt x="716471" y="346923"/>
                    <a:pt x="441293" y="292345"/>
                  </a:cubicBezTo>
                  <a:cubicBezTo>
                    <a:pt x="285655" y="263198"/>
                    <a:pt x="143923" y="198237"/>
                    <a:pt x="0" y="135563"/>
                  </a:cubicBezTo>
                  <a:lnTo>
                    <a:pt x="0" y="1019102"/>
                  </a:lnTo>
                  <a:close/>
                </a:path>
              </a:pathLst>
            </a:custGeom>
            <a:ln w="9525"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6EA3BAD9-C130-4A9C-9086-20D132A6CF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3144820"/>
              <a:ext cx="9182100" cy="932744"/>
            </a:xfrm>
            <a:custGeom>
              <a:avLst/>
              <a:gdLst>
                <a:gd name="connsiteX0" fmla="*/ 9182100 w 9182100"/>
                <a:gd name="connsiteY0" fmla="*/ 396420 h 932744"/>
                <a:gd name="connsiteX1" fmla="*/ 9103805 w 9182100"/>
                <a:gd name="connsiteY1" fmla="*/ 392229 h 932744"/>
                <a:gd name="connsiteX2" fmla="*/ 8712422 w 9182100"/>
                <a:gd name="connsiteY2" fmla="*/ 359749 h 932744"/>
                <a:gd name="connsiteX3" fmla="*/ 8322755 w 9182100"/>
                <a:gd name="connsiteY3" fmla="*/ 313362 h 932744"/>
                <a:gd name="connsiteX4" fmla="*/ 8134826 w 9182100"/>
                <a:gd name="connsiteY4" fmla="*/ 283930 h 932744"/>
                <a:gd name="connsiteX5" fmla="*/ 8090916 w 9182100"/>
                <a:gd name="connsiteY5" fmla="*/ 275643 h 932744"/>
                <a:gd name="connsiteX6" fmla="*/ 8069485 w 9182100"/>
                <a:gd name="connsiteY6" fmla="*/ 271262 h 932744"/>
                <a:gd name="connsiteX7" fmla="*/ 8041862 w 9182100"/>
                <a:gd name="connsiteY7" fmla="*/ 266595 h 932744"/>
                <a:gd name="connsiteX8" fmla="*/ 7986903 w 9182100"/>
                <a:gd name="connsiteY8" fmla="*/ 257546 h 932744"/>
                <a:gd name="connsiteX9" fmla="*/ 7934230 w 9182100"/>
                <a:gd name="connsiteY9" fmla="*/ 249640 h 932744"/>
                <a:gd name="connsiteX10" fmla="*/ 7727537 w 9182100"/>
                <a:gd name="connsiteY10" fmla="*/ 221922 h 932744"/>
                <a:gd name="connsiteX11" fmla="*/ 7625239 w 9182100"/>
                <a:gd name="connsiteY11" fmla="*/ 209730 h 932744"/>
                <a:gd name="connsiteX12" fmla="*/ 7523227 w 9182100"/>
                <a:gd name="connsiteY12" fmla="*/ 198110 h 932744"/>
                <a:gd name="connsiteX13" fmla="*/ 7115651 w 9182100"/>
                <a:gd name="connsiteY13" fmla="*/ 158010 h 932744"/>
                <a:gd name="connsiteX14" fmla="*/ 6706839 w 9182100"/>
                <a:gd name="connsiteY14" fmla="*/ 126958 h 932744"/>
                <a:gd name="connsiteX15" fmla="*/ 6604064 w 9182100"/>
                <a:gd name="connsiteY15" fmla="*/ 120862 h 932744"/>
                <a:gd name="connsiteX16" fmla="*/ 6501003 w 9182100"/>
                <a:gd name="connsiteY16" fmla="*/ 115338 h 932744"/>
                <a:gd name="connsiteX17" fmla="*/ 6397467 w 9182100"/>
                <a:gd name="connsiteY17" fmla="*/ 110385 h 932744"/>
                <a:gd name="connsiteX18" fmla="*/ 6293168 w 9182100"/>
                <a:gd name="connsiteY18" fmla="*/ 106860 h 932744"/>
                <a:gd name="connsiteX19" fmla="*/ 6079712 w 9182100"/>
                <a:gd name="connsiteY19" fmla="*/ 103908 h 932744"/>
                <a:gd name="connsiteX20" fmla="*/ 6024563 w 9182100"/>
                <a:gd name="connsiteY20" fmla="*/ 104479 h 932744"/>
                <a:gd name="connsiteX21" fmla="*/ 5968080 w 9182100"/>
                <a:gd name="connsiteY21" fmla="*/ 106479 h 932744"/>
                <a:gd name="connsiteX22" fmla="*/ 5855875 w 9182100"/>
                <a:gd name="connsiteY22" fmla="*/ 113242 h 932744"/>
                <a:gd name="connsiteX23" fmla="*/ 5439251 w 9182100"/>
                <a:gd name="connsiteY23" fmla="*/ 160105 h 932744"/>
                <a:gd name="connsiteX24" fmla="*/ 5075396 w 9182100"/>
                <a:gd name="connsiteY24" fmla="*/ 186585 h 932744"/>
                <a:gd name="connsiteX25" fmla="*/ 4712780 w 9182100"/>
                <a:gd name="connsiteY25" fmla="*/ 171249 h 932744"/>
                <a:gd name="connsiteX26" fmla="*/ 4666679 w 9182100"/>
                <a:gd name="connsiteY26" fmla="*/ 166773 h 932744"/>
                <a:gd name="connsiteX27" fmla="*/ 4620292 w 9182100"/>
                <a:gd name="connsiteY27" fmla="*/ 161629 h 932744"/>
                <a:gd name="connsiteX28" fmla="*/ 4573810 w 9182100"/>
                <a:gd name="connsiteY28" fmla="*/ 156009 h 932744"/>
                <a:gd name="connsiteX29" fmla="*/ 4550569 w 9182100"/>
                <a:gd name="connsiteY29" fmla="*/ 153057 h 932744"/>
                <a:gd name="connsiteX30" fmla="*/ 4538948 w 9182100"/>
                <a:gd name="connsiteY30" fmla="*/ 151628 h 932744"/>
                <a:gd name="connsiteX31" fmla="*/ 4526566 w 9182100"/>
                <a:gd name="connsiteY31" fmla="*/ 149913 h 932744"/>
                <a:gd name="connsiteX32" fmla="*/ 4327779 w 9182100"/>
                <a:gd name="connsiteY32" fmla="*/ 122862 h 932744"/>
                <a:gd name="connsiteX33" fmla="*/ 3929729 w 9182100"/>
                <a:gd name="connsiteY33" fmla="*/ 68189 h 932744"/>
                <a:gd name="connsiteX34" fmla="*/ 3729133 w 9182100"/>
                <a:gd name="connsiteY34" fmla="*/ 41900 h 932744"/>
                <a:gd name="connsiteX35" fmla="*/ 3628930 w 9182100"/>
                <a:gd name="connsiteY35" fmla="*/ 28946 h 932744"/>
                <a:gd name="connsiteX36" fmla="*/ 3573399 w 9182100"/>
                <a:gd name="connsiteY36" fmla="*/ 22278 h 932744"/>
                <a:gd name="connsiteX37" fmla="*/ 3516916 w 9182100"/>
                <a:gd name="connsiteY37" fmla="*/ 16468 h 932744"/>
                <a:gd name="connsiteX38" fmla="*/ 3074670 w 9182100"/>
                <a:gd name="connsiteY38" fmla="*/ 752 h 932744"/>
                <a:gd name="connsiteX39" fmla="*/ 2858738 w 9182100"/>
                <a:gd name="connsiteY39" fmla="*/ 8753 h 932744"/>
                <a:gd name="connsiteX40" fmla="*/ 2645474 w 9182100"/>
                <a:gd name="connsiteY40" fmla="*/ 25326 h 932744"/>
                <a:gd name="connsiteX41" fmla="*/ 1810798 w 9182100"/>
                <a:gd name="connsiteY41" fmla="*/ 158010 h 932744"/>
                <a:gd name="connsiteX42" fmla="*/ 1602772 w 9182100"/>
                <a:gd name="connsiteY42" fmla="*/ 208111 h 932744"/>
                <a:gd name="connsiteX43" fmla="*/ 1548860 w 9182100"/>
                <a:gd name="connsiteY43" fmla="*/ 222780 h 932744"/>
                <a:gd name="connsiteX44" fmla="*/ 1501331 w 9182100"/>
                <a:gd name="connsiteY44" fmla="*/ 236115 h 932744"/>
                <a:gd name="connsiteX45" fmla="*/ 1411224 w 9182100"/>
                <a:gd name="connsiteY45" fmla="*/ 260880 h 932744"/>
                <a:gd name="connsiteX46" fmla="*/ 1050893 w 9182100"/>
                <a:gd name="connsiteY46" fmla="*/ 338032 h 932744"/>
                <a:gd name="connsiteX47" fmla="*/ 871252 w 9182100"/>
                <a:gd name="connsiteY47" fmla="*/ 360511 h 932744"/>
                <a:gd name="connsiteX48" fmla="*/ 781812 w 9182100"/>
                <a:gd name="connsiteY48" fmla="*/ 366512 h 932744"/>
                <a:gd name="connsiteX49" fmla="*/ 692563 w 9182100"/>
                <a:gd name="connsiteY49" fmla="*/ 369655 h 932744"/>
                <a:gd name="connsiteX50" fmla="*/ 515017 w 9182100"/>
                <a:gd name="connsiteY50" fmla="*/ 363940 h 932744"/>
                <a:gd name="connsiteX51" fmla="*/ 337661 w 9182100"/>
                <a:gd name="connsiteY51" fmla="*/ 341937 h 932744"/>
                <a:gd name="connsiteX52" fmla="*/ 156972 w 9182100"/>
                <a:gd name="connsiteY52" fmla="*/ 303456 h 932744"/>
                <a:gd name="connsiteX53" fmla="*/ 0 w 9182100"/>
                <a:gd name="connsiteY53" fmla="*/ 261642 h 932744"/>
                <a:gd name="connsiteX54" fmla="*/ 0 w 9182100"/>
                <a:gd name="connsiteY54" fmla="*/ 713412 h 932744"/>
                <a:gd name="connsiteX55" fmla="*/ 9144 w 9182100"/>
                <a:gd name="connsiteY55" fmla="*/ 717699 h 932744"/>
                <a:gd name="connsiteX56" fmla="*/ 213360 w 9182100"/>
                <a:gd name="connsiteY56" fmla="*/ 801042 h 932744"/>
                <a:gd name="connsiteX57" fmla="*/ 653510 w 9182100"/>
                <a:gd name="connsiteY57" fmla="*/ 908199 h 932744"/>
                <a:gd name="connsiteX58" fmla="*/ 1101947 w 9182100"/>
                <a:gd name="connsiteY58" fmla="*/ 930773 h 932744"/>
                <a:gd name="connsiteX59" fmla="*/ 1540002 w 9182100"/>
                <a:gd name="connsiteY59" fmla="*/ 889434 h 932744"/>
                <a:gd name="connsiteX60" fmla="*/ 1647158 w 9182100"/>
                <a:gd name="connsiteY60" fmla="*/ 871242 h 932744"/>
                <a:gd name="connsiteX61" fmla="*/ 1698117 w 9182100"/>
                <a:gd name="connsiteY61" fmla="*/ 862193 h 932744"/>
                <a:gd name="connsiteX62" fmla="*/ 1742789 w 9182100"/>
                <a:gd name="connsiteY62" fmla="*/ 854668 h 932744"/>
                <a:gd name="connsiteX63" fmla="*/ 1931003 w 9182100"/>
                <a:gd name="connsiteY63" fmla="*/ 826950 h 932744"/>
                <a:gd name="connsiteX64" fmla="*/ 2314861 w 9182100"/>
                <a:gd name="connsiteY64" fmla="*/ 783897 h 932744"/>
                <a:gd name="connsiteX65" fmla="*/ 2506885 w 9182100"/>
                <a:gd name="connsiteY65" fmla="*/ 768086 h 932744"/>
                <a:gd name="connsiteX66" fmla="*/ 2602611 w 9182100"/>
                <a:gd name="connsiteY66" fmla="*/ 762085 h 932744"/>
                <a:gd name="connsiteX67" fmla="*/ 2698052 w 9182100"/>
                <a:gd name="connsiteY67" fmla="*/ 756846 h 932744"/>
                <a:gd name="connsiteX68" fmla="*/ 2887980 w 9182100"/>
                <a:gd name="connsiteY68" fmla="*/ 750846 h 932744"/>
                <a:gd name="connsiteX69" fmla="*/ 3075813 w 9182100"/>
                <a:gd name="connsiteY69" fmla="*/ 750179 h 932744"/>
                <a:gd name="connsiteX70" fmla="*/ 3168587 w 9182100"/>
                <a:gd name="connsiteY70" fmla="*/ 752751 h 932744"/>
                <a:gd name="connsiteX71" fmla="*/ 3260408 w 9182100"/>
                <a:gd name="connsiteY71" fmla="*/ 756656 h 932744"/>
                <a:gd name="connsiteX72" fmla="*/ 3440049 w 9182100"/>
                <a:gd name="connsiteY72" fmla="*/ 771610 h 932744"/>
                <a:gd name="connsiteX73" fmla="*/ 3483864 w 9182100"/>
                <a:gd name="connsiteY73" fmla="*/ 776849 h 932744"/>
                <a:gd name="connsiteX74" fmla="*/ 3528536 w 9182100"/>
                <a:gd name="connsiteY74" fmla="*/ 782469 h 932744"/>
                <a:gd name="connsiteX75" fmla="*/ 3628549 w 9182100"/>
                <a:gd name="connsiteY75" fmla="*/ 796089 h 932744"/>
                <a:gd name="connsiteX76" fmla="*/ 3828574 w 9182100"/>
                <a:gd name="connsiteY76" fmla="*/ 823140 h 932744"/>
                <a:gd name="connsiteX77" fmla="*/ 4231196 w 9182100"/>
                <a:gd name="connsiteY77" fmla="*/ 874099 h 932744"/>
                <a:gd name="connsiteX78" fmla="*/ 4433126 w 9182100"/>
                <a:gd name="connsiteY78" fmla="*/ 897435 h 932744"/>
                <a:gd name="connsiteX79" fmla="*/ 4485990 w 9182100"/>
                <a:gd name="connsiteY79" fmla="*/ 903246 h 932744"/>
                <a:gd name="connsiteX80" fmla="*/ 4539806 w 9182100"/>
                <a:gd name="connsiteY80" fmla="*/ 908961 h 932744"/>
                <a:gd name="connsiteX81" fmla="*/ 4593908 w 9182100"/>
                <a:gd name="connsiteY81" fmla="*/ 914199 h 932744"/>
                <a:gd name="connsiteX82" fmla="*/ 4648296 w 9182100"/>
                <a:gd name="connsiteY82" fmla="*/ 918771 h 932744"/>
                <a:gd name="connsiteX83" fmla="*/ 5092446 w 9182100"/>
                <a:gd name="connsiteY83" fmla="*/ 931154 h 932744"/>
                <a:gd name="connsiteX84" fmla="*/ 5533168 w 9182100"/>
                <a:gd name="connsiteY84" fmla="*/ 891816 h 932744"/>
                <a:gd name="connsiteX85" fmla="*/ 5918169 w 9182100"/>
                <a:gd name="connsiteY85" fmla="*/ 840666 h 932744"/>
                <a:gd name="connsiteX86" fmla="*/ 6007323 w 9182100"/>
                <a:gd name="connsiteY86" fmla="*/ 833237 h 932744"/>
                <a:gd name="connsiteX87" fmla="*/ 6051709 w 9182100"/>
                <a:gd name="connsiteY87" fmla="*/ 830570 h 932744"/>
                <a:gd name="connsiteX88" fmla="*/ 6097429 w 9182100"/>
                <a:gd name="connsiteY88" fmla="*/ 828379 h 932744"/>
                <a:gd name="connsiteX89" fmla="*/ 6287834 w 9182100"/>
                <a:gd name="connsiteY89" fmla="*/ 822569 h 932744"/>
                <a:gd name="connsiteX90" fmla="*/ 6681597 w 9182100"/>
                <a:gd name="connsiteY90" fmla="*/ 821235 h 932744"/>
                <a:gd name="connsiteX91" fmla="*/ 7079647 w 9182100"/>
                <a:gd name="connsiteY91" fmla="*/ 826569 h 932744"/>
                <a:gd name="connsiteX92" fmla="*/ 7478173 w 9182100"/>
                <a:gd name="connsiteY92" fmla="*/ 836094 h 932744"/>
                <a:gd name="connsiteX93" fmla="*/ 7871937 w 9182100"/>
                <a:gd name="connsiteY93" fmla="*/ 851430 h 932744"/>
                <a:gd name="connsiteX94" fmla="*/ 7919657 w 9182100"/>
                <a:gd name="connsiteY94" fmla="*/ 854097 h 932744"/>
                <a:gd name="connsiteX95" fmla="*/ 7964901 w 9182100"/>
                <a:gd name="connsiteY95" fmla="*/ 857240 h 932744"/>
                <a:gd name="connsiteX96" fmla="*/ 8015955 w 9182100"/>
                <a:gd name="connsiteY96" fmla="*/ 861050 h 932744"/>
                <a:gd name="connsiteX97" fmla="*/ 8072247 w 9182100"/>
                <a:gd name="connsiteY97" fmla="*/ 864384 h 932744"/>
                <a:gd name="connsiteX98" fmla="*/ 8286750 w 9182100"/>
                <a:gd name="connsiteY98" fmla="*/ 868384 h 932744"/>
                <a:gd name="connsiteX99" fmla="*/ 8704040 w 9182100"/>
                <a:gd name="connsiteY99" fmla="*/ 853716 h 932744"/>
                <a:gd name="connsiteX100" fmla="*/ 9120188 w 9182100"/>
                <a:gd name="connsiteY100" fmla="*/ 814092 h 932744"/>
                <a:gd name="connsiteX101" fmla="*/ 9181909 w 9182100"/>
                <a:gd name="connsiteY101" fmla="*/ 805519 h 932744"/>
                <a:gd name="connsiteX102" fmla="*/ 9181909 w 9182100"/>
                <a:gd name="connsiteY102" fmla="*/ 396420 h 932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9182100" h="932744">
                  <a:moveTo>
                    <a:pt x="9182100" y="396420"/>
                  </a:moveTo>
                  <a:cubicBezTo>
                    <a:pt x="9156097" y="395182"/>
                    <a:pt x="9129999" y="393753"/>
                    <a:pt x="9103805" y="392229"/>
                  </a:cubicBezTo>
                  <a:cubicBezTo>
                    <a:pt x="8974169" y="384419"/>
                    <a:pt x="8843105" y="372989"/>
                    <a:pt x="8712422" y="359749"/>
                  </a:cubicBezTo>
                  <a:cubicBezTo>
                    <a:pt x="8581739" y="346319"/>
                    <a:pt x="8451056" y="331269"/>
                    <a:pt x="8322755" y="313362"/>
                  </a:cubicBezTo>
                  <a:cubicBezTo>
                    <a:pt x="8258747" y="304695"/>
                    <a:pt x="8195120" y="294979"/>
                    <a:pt x="8134826" y="283930"/>
                  </a:cubicBezTo>
                  <a:cubicBezTo>
                    <a:pt x="8119872" y="281168"/>
                    <a:pt x="8105013" y="278501"/>
                    <a:pt x="8090916" y="275643"/>
                  </a:cubicBezTo>
                  <a:lnTo>
                    <a:pt x="8069485" y="271262"/>
                  </a:lnTo>
                  <a:lnTo>
                    <a:pt x="8041862" y="266595"/>
                  </a:lnTo>
                  <a:cubicBezTo>
                    <a:pt x="8023574" y="263547"/>
                    <a:pt x="8004524" y="260213"/>
                    <a:pt x="7986903" y="257546"/>
                  </a:cubicBezTo>
                  <a:lnTo>
                    <a:pt x="7934230" y="249640"/>
                  </a:lnTo>
                  <a:cubicBezTo>
                    <a:pt x="7864221" y="239258"/>
                    <a:pt x="7795832" y="230209"/>
                    <a:pt x="7727537" y="221922"/>
                  </a:cubicBezTo>
                  <a:lnTo>
                    <a:pt x="7625239" y="209730"/>
                  </a:lnTo>
                  <a:lnTo>
                    <a:pt x="7523227" y="198110"/>
                  </a:lnTo>
                  <a:cubicBezTo>
                    <a:pt x="7387209" y="183060"/>
                    <a:pt x="7251573" y="170392"/>
                    <a:pt x="7115651" y="158010"/>
                  </a:cubicBezTo>
                  <a:cubicBezTo>
                    <a:pt x="6979730" y="146580"/>
                    <a:pt x="6843522" y="135721"/>
                    <a:pt x="6706839" y="126958"/>
                  </a:cubicBezTo>
                  <a:lnTo>
                    <a:pt x="6604064" y="120862"/>
                  </a:lnTo>
                  <a:cubicBezTo>
                    <a:pt x="6569869" y="118767"/>
                    <a:pt x="6535484" y="116862"/>
                    <a:pt x="6501003" y="115338"/>
                  </a:cubicBezTo>
                  <a:lnTo>
                    <a:pt x="6397467" y="110385"/>
                  </a:lnTo>
                  <a:lnTo>
                    <a:pt x="6293168" y="106860"/>
                  </a:lnTo>
                  <a:cubicBezTo>
                    <a:pt x="6222969" y="105146"/>
                    <a:pt x="6152769" y="103527"/>
                    <a:pt x="6079712" y="103908"/>
                  </a:cubicBezTo>
                  <a:cubicBezTo>
                    <a:pt x="6061710" y="103908"/>
                    <a:pt x="6043708" y="103812"/>
                    <a:pt x="6024563" y="104479"/>
                  </a:cubicBezTo>
                  <a:cubicBezTo>
                    <a:pt x="6005703" y="104955"/>
                    <a:pt x="5986844" y="105527"/>
                    <a:pt x="5968080" y="106479"/>
                  </a:cubicBezTo>
                  <a:cubicBezTo>
                    <a:pt x="5930456" y="108003"/>
                    <a:pt x="5893023" y="110385"/>
                    <a:pt x="5855875" y="113242"/>
                  </a:cubicBezTo>
                  <a:cubicBezTo>
                    <a:pt x="5706904" y="124577"/>
                    <a:pt x="5565934" y="145151"/>
                    <a:pt x="5439251" y="160105"/>
                  </a:cubicBezTo>
                  <a:cubicBezTo>
                    <a:pt x="5311902" y="175536"/>
                    <a:pt x="5194745" y="184680"/>
                    <a:pt x="5075396" y="186585"/>
                  </a:cubicBezTo>
                  <a:cubicBezTo>
                    <a:pt x="4956429" y="188490"/>
                    <a:pt x="4835748" y="182775"/>
                    <a:pt x="4712780" y="171249"/>
                  </a:cubicBezTo>
                  <a:lnTo>
                    <a:pt x="4666679" y="166773"/>
                  </a:lnTo>
                  <a:lnTo>
                    <a:pt x="4620292" y="161629"/>
                  </a:lnTo>
                  <a:cubicBezTo>
                    <a:pt x="4604862" y="160010"/>
                    <a:pt x="4589336" y="157914"/>
                    <a:pt x="4573810" y="156009"/>
                  </a:cubicBezTo>
                  <a:lnTo>
                    <a:pt x="4550569" y="153057"/>
                  </a:lnTo>
                  <a:lnTo>
                    <a:pt x="4538948" y="151628"/>
                  </a:lnTo>
                  <a:lnTo>
                    <a:pt x="4526566" y="149913"/>
                  </a:lnTo>
                  <a:lnTo>
                    <a:pt x="4327779" y="122862"/>
                  </a:lnTo>
                  <a:lnTo>
                    <a:pt x="3929729" y="68189"/>
                  </a:lnTo>
                  <a:lnTo>
                    <a:pt x="3729133" y="41900"/>
                  </a:lnTo>
                  <a:lnTo>
                    <a:pt x="3628930" y="28946"/>
                  </a:lnTo>
                  <a:lnTo>
                    <a:pt x="3573399" y="22278"/>
                  </a:lnTo>
                  <a:cubicBezTo>
                    <a:pt x="3554445" y="19992"/>
                    <a:pt x="3535585" y="17992"/>
                    <a:pt x="3516916" y="16468"/>
                  </a:cubicBezTo>
                  <a:cubicBezTo>
                    <a:pt x="3366611" y="2752"/>
                    <a:pt x="3219736" y="-2010"/>
                    <a:pt x="3074670" y="752"/>
                  </a:cubicBezTo>
                  <a:cubicBezTo>
                    <a:pt x="3002280" y="2181"/>
                    <a:pt x="2930176" y="4467"/>
                    <a:pt x="2858738" y="8753"/>
                  </a:cubicBezTo>
                  <a:cubicBezTo>
                    <a:pt x="2787206" y="13039"/>
                    <a:pt x="2716149" y="18754"/>
                    <a:pt x="2645474" y="25326"/>
                  </a:cubicBezTo>
                  <a:cubicBezTo>
                    <a:pt x="2362581" y="52473"/>
                    <a:pt x="2085975" y="97145"/>
                    <a:pt x="1810798" y="158010"/>
                  </a:cubicBezTo>
                  <a:cubicBezTo>
                    <a:pt x="1741837" y="173345"/>
                    <a:pt x="1673066" y="189442"/>
                    <a:pt x="1602772" y="208111"/>
                  </a:cubicBezTo>
                  <a:lnTo>
                    <a:pt x="1548860" y="222780"/>
                  </a:lnTo>
                  <a:lnTo>
                    <a:pt x="1501331" y="236115"/>
                  </a:lnTo>
                  <a:cubicBezTo>
                    <a:pt x="1471327" y="244497"/>
                    <a:pt x="1441228" y="253450"/>
                    <a:pt x="1411224" y="260880"/>
                  </a:cubicBezTo>
                  <a:cubicBezTo>
                    <a:pt x="1291209" y="293074"/>
                    <a:pt x="1170813" y="318982"/>
                    <a:pt x="1050893" y="338032"/>
                  </a:cubicBezTo>
                  <a:cubicBezTo>
                    <a:pt x="990790" y="347557"/>
                    <a:pt x="931069" y="354796"/>
                    <a:pt x="871252" y="360511"/>
                  </a:cubicBezTo>
                  <a:cubicBezTo>
                    <a:pt x="841438" y="362702"/>
                    <a:pt x="811530" y="365559"/>
                    <a:pt x="781812" y="366512"/>
                  </a:cubicBezTo>
                  <a:cubicBezTo>
                    <a:pt x="751904" y="368512"/>
                    <a:pt x="722376" y="368893"/>
                    <a:pt x="692563" y="369655"/>
                  </a:cubicBezTo>
                  <a:cubicBezTo>
                    <a:pt x="633222" y="370036"/>
                    <a:pt x="574167" y="368131"/>
                    <a:pt x="515017" y="363940"/>
                  </a:cubicBezTo>
                  <a:cubicBezTo>
                    <a:pt x="455867" y="359749"/>
                    <a:pt x="397097" y="351748"/>
                    <a:pt x="337661" y="341937"/>
                  </a:cubicBezTo>
                  <a:cubicBezTo>
                    <a:pt x="278225" y="331936"/>
                    <a:pt x="218599" y="318696"/>
                    <a:pt x="156972" y="303456"/>
                  </a:cubicBezTo>
                  <a:cubicBezTo>
                    <a:pt x="106680" y="290883"/>
                    <a:pt x="55150" y="276405"/>
                    <a:pt x="0" y="261642"/>
                  </a:cubicBezTo>
                  <a:lnTo>
                    <a:pt x="0" y="713412"/>
                  </a:lnTo>
                  <a:cubicBezTo>
                    <a:pt x="3048" y="714841"/>
                    <a:pt x="6096" y="716270"/>
                    <a:pt x="9144" y="717699"/>
                  </a:cubicBezTo>
                  <a:cubicBezTo>
                    <a:pt x="74295" y="747798"/>
                    <a:pt x="142875" y="775896"/>
                    <a:pt x="213360" y="801042"/>
                  </a:cubicBezTo>
                  <a:cubicBezTo>
                    <a:pt x="354521" y="851715"/>
                    <a:pt x="503873" y="887244"/>
                    <a:pt x="653510" y="908199"/>
                  </a:cubicBezTo>
                  <a:cubicBezTo>
                    <a:pt x="803338" y="928773"/>
                    <a:pt x="953929" y="935631"/>
                    <a:pt x="1101947" y="930773"/>
                  </a:cubicBezTo>
                  <a:cubicBezTo>
                    <a:pt x="1250252" y="926582"/>
                    <a:pt x="1396365" y="911437"/>
                    <a:pt x="1540002" y="889434"/>
                  </a:cubicBezTo>
                  <a:cubicBezTo>
                    <a:pt x="1576197" y="884386"/>
                    <a:pt x="1611535" y="877433"/>
                    <a:pt x="1647158" y="871242"/>
                  </a:cubicBezTo>
                  <a:lnTo>
                    <a:pt x="1698117" y="862193"/>
                  </a:lnTo>
                  <a:lnTo>
                    <a:pt x="1742789" y="854668"/>
                  </a:lnTo>
                  <a:cubicBezTo>
                    <a:pt x="1804035" y="845048"/>
                    <a:pt x="1867472" y="835428"/>
                    <a:pt x="1931003" y="826950"/>
                  </a:cubicBezTo>
                  <a:cubicBezTo>
                    <a:pt x="2058353" y="810282"/>
                    <a:pt x="2186750" y="795327"/>
                    <a:pt x="2314861" y="783897"/>
                  </a:cubicBezTo>
                  <a:cubicBezTo>
                    <a:pt x="2378964" y="778087"/>
                    <a:pt x="2442972" y="772467"/>
                    <a:pt x="2506885" y="768086"/>
                  </a:cubicBezTo>
                  <a:cubicBezTo>
                    <a:pt x="2538794" y="765990"/>
                    <a:pt x="2570798" y="763800"/>
                    <a:pt x="2602611" y="762085"/>
                  </a:cubicBezTo>
                  <a:cubicBezTo>
                    <a:pt x="2634520" y="760180"/>
                    <a:pt x="2666333" y="758370"/>
                    <a:pt x="2698052" y="756846"/>
                  </a:cubicBezTo>
                  <a:cubicBezTo>
                    <a:pt x="2761583" y="753894"/>
                    <a:pt x="2825020" y="751703"/>
                    <a:pt x="2887980" y="750846"/>
                  </a:cubicBezTo>
                  <a:cubicBezTo>
                    <a:pt x="2951036" y="749417"/>
                    <a:pt x="3013615" y="749322"/>
                    <a:pt x="3075813" y="750179"/>
                  </a:cubicBezTo>
                  <a:cubicBezTo>
                    <a:pt x="3106865" y="750846"/>
                    <a:pt x="3137916" y="751417"/>
                    <a:pt x="3168587" y="752751"/>
                  </a:cubicBezTo>
                  <a:cubicBezTo>
                    <a:pt x="3199448" y="753703"/>
                    <a:pt x="3229928" y="755227"/>
                    <a:pt x="3260408" y="756656"/>
                  </a:cubicBezTo>
                  <a:cubicBezTo>
                    <a:pt x="3320987" y="760466"/>
                    <a:pt x="3381470" y="764562"/>
                    <a:pt x="3440049" y="771610"/>
                  </a:cubicBezTo>
                  <a:cubicBezTo>
                    <a:pt x="3454908" y="773039"/>
                    <a:pt x="3469386" y="775039"/>
                    <a:pt x="3483864" y="776849"/>
                  </a:cubicBezTo>
                  <a:lnTo>
                    <a:pt x="3528536" y="782469"/>
                  </a:lnTo>
                  <a:lnTo>
                    <a:pt x="3628549" y="796089"/>
                  </a:lnTo>
                  <a:lnTo>
                    <a:pt x="3828574" y="823140"/>
                  </a:lnTo>
                  <a:cubicBezTo>
                    <a:pt x="3962019" y="840190"/>
                    <a:pt x="4095750" y="858573"/>
                    <a:pt x="4231196" y="874099"/>
                  </a:cubicBezTo>
                  <a:lnTo>
                    <a:pt x="4433126" y="897435"/>
                  </a:lnTo>
                  <a:lnTo>
                    <a:pt x="4485990" y="903246"/>
                  </a:lnTo>
                  <a:cubicBezTo>
                    <a:pt x="4503897" y="905151"/>
                    <a:pt x="4521708" y="907341"/>
                    <a:pt x="4539806" y="908961"/>
                  </a:cubicBezTo>
                  <a:lnTo>
                    <a:pt x="4593908" y="914199"/>
                  </a:lnTo>
                  <a:lnTo>
                    <a:pt x="4648296" y="918771"/>
                  </a:lnTo>
                  <a:cubicBezTo>
                    <a:pt x="4793456" y="930392"/>
                    <a:pt x="4942237" y="935631"/>
                    <a:pt x="5092446" y="931154"/>
                  </a:cubicBezTo>
                  <a:cubicBezTo>
                    <a:pt x="5242274" y="927249"/>
                    <a:pt x="5393627" y="911437"/>
                    <a:pt x="5533168" y="891816"/>
                  </a:cubicBezTo>
                  <a:cubicBezTo>
                    <a:pt x="5673471" y="872289"/>
                    <a:pt x="5798820" y="851906"/>
                    <a:pt x="5918169" y="840666"/>
                  </a:cubicBezTo>
                  <a:cubicBezTo>
                    <a:pt x="5948077" y="837809"/>
                    <a:pt x="5977795" y="835237"/>
                    <a:pt x="6007323" y="833237"/>
                  </a:cubicBezTo>
                  <a:cubicBezTo>
                    <a:pt x="6022086" y="832094"/>
                    <a:pt x="6036945" y="831332"/>
                    <a:pt x="6051709" y="830570"/>
                  </a:cubicBezTo>
                  <a:lnTo>
                    <a:pt x="6097429" y="828379"/>
                  </a:lnTo>
                  <a:cubicBezTo>
                    <a:pt x="6158960" y="825236"/>
                    <a:pt x="6223445" y="823807"/>
                    <a:pt x="6287834" y="822569"/>
                  </a:cubicBezTo>
                  <a:cubicBezTo>
                    <a:pt x="6417374" y="820664"/>
                    <a:pt x="6549485" y="820188"/>
                    <a:pt x="6681597" y="821235"/>
                  </a:cubicBezTo>
                  <a:cubicBezTo>
                    <a:pt x="6813899" y="822378"/>
                    <a:pt x="6946773" y="823617"/>
                    <a:pt x="7079647" y="826569"/>
                  </a:cubicBezTo>
                  <a:cubicBezTo>
                    <a:pt x="7212520" y="828951"/>
                    <a:pt x="7345585" y="831903"/>
                    <a:pt x="7478173" y="836094"/>
                  </a:cubicBezTo>
                  <a:cubicBezTo>
                    <a:pt x="7610475" y="839714"/>
                    <a:pt x="7743539" y="844953"/>
                    <a:pt x="7871937" y="851430"/>
                  </a:cubicBezTo>
                  <a:lnTo>
                    <a:pt x="7919657" y="854097"/>
                  </a:lnTo>
                  <a:cubicBezTo>
                    <a:pt x="7935564" y="854954"/>
                    <a:pt x="7949756" y="856192"/>
                    <a:pt x="7964901" y="857240"/>
                  </a:cubicBezTo>
                  <a:lnTo>
                    <a:pt x="8015955" y="861050"/>
                  </a:lnTo>
                  <a:cubicBezTo>
                    <a:pt x="8035195" y="862383"/>
                    <a:pt x="8053769" y="863622"/>
                    <a:pt x="8072247" y="864384"/>
                  </a:cubicBezTo>
                  <a:cubicBezTo>
                    <a:pt x="8145780" y="867527"/>
                    <a:pt x="8216456" y="868479"/>
                    <a:pt x="8286750" y="868384"/>
                  </a:cubicBezTo>
                  <a:cubicBezTo>
                    <a:pt x="8427148" y="867527"/>
                    <a:pt x="8565452" y="862574"/>
                    <a:pt x="8704040" y="853716"/>
                  </a:cubicBezTo>
                  <a:cubicBezTo>
                    <a:pt x="8842534" y="844762"/>
                    <a:pt x="8980741" y="832284"/>
                    <a:pt x="9120188" y="814092"/>
                  </a:cubicBezTo>
                  <a:cubicBezTo>
                    <a:pt x="9140761" y="811425"/>
                    <a:pt x="9161336" y="808567"/>
                    <a:pt x="9181909" y="805519"/>
                  </a:cubicBezTo>
                  <a:lnTo>
                    <a:pt x="9181909" y="396420"/>
                  </a:lnTo>
                  <a:close/>
                </a:path>
              </a:pathLst>
            </a:custGeom>
            <a:solidFill>
              <a:schemeClr val="bg1">
                <a:alpha val="30000"/>
              </a:schemeClr>
            </a:solidFill>
            <a:ln w="9525" cap="flat">
              <a:noFill/>
              <a:prstDash val="solid"/>
              <a:miter/>
            </a:ln>
          </p:spPr>
          <p:txBody>
            <a:bodyPr rtlCol="0" anchor="ctr"/>
            <a:lstStyle/>
            <a:p>
              <a:endParaRPr lang="en-US"/>
            </a:p>
          </p:txBody>
        </p:sp>
        <p:sp>
          <p:nvSpPr>
            <p:cNvPr id="16" name="Freeform: Shape 15">
              <a:extLst>
                <a:ext uri="{FF2B5EF4-FFF2-40B4-BE49-F238E27FC236}">
                  <a16:creationId xmlns:a16="http://schemas.microsoft.com/office/drawing/2014/main" id="{2587D38B-9E07-4A8B-B285-5FEBF6A60DC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3580789"/>
              <a:ext cx="9182100" cy="544245"/>
            </a:xfrm>
            <a:custGeom>
              <a:avLst/>
              <a:gdLst>
                <a:gd name="connsiteX0" fmla="*/ 9182100 w 9182100"/>
                <a:gd name="connsiteY0" fmla="*/ 154189 h 544245"/>
                <a:gd name="connsiteX1" fmla="*/ 9047702 w 9182100"/>
                <a:gd name="connsiteY1" fmla="*/ 162762 h 544245"/>
                <a:gd name="connsiteX2" fmla="*/ 8652224 w 9182100"/>
                <a:gd name="connsiteY2" fmla="*/ 178287 h 544245"/>
                <a:gd name="connsiteX3" fmla="*/ 8255603 w 9182100"/>
                <a:gd name="connsiteY3" fmla="*/ 161047 h 544245"/>
                <a:gd name="connsiteX4" fmla="*/ 8060722 w 9182100"/>
                <a:gd name="connsiteY4" fmla="*/ 140854 h 544245"/>
                <a:gd name="connsiteX5" fmla="*/ 8013478 w 9182100"/>
                <a:gd name="connsiteY5" fmla="*/ 134187 h 544245"/>
                <a:gd name="connsiteX6" fmla="*/ 7990428 w 9182100"/>
                <a:gd name="connsiteY6" fmla="*/ 130567 h 544245"/>
                <a:gd name="connsiteX7" fmla="*/ 7964139 w 9182100"/>
                <a:gd name="connsiteY7" fmla="*/ 126853 h 544245"/>
                <a:gd name="connsiteX8" fmla="*/ 7911656 w 9182100"/>
                <a:gd name="connsiteY8" fmla="*/ 119518 h 544245"/>
                <a:gd name="connsiteX9" fmla="*/ 7860220 w 9182100"/>
                <a:gd name="connsiteY9" fmla="*/ 113232 h 544245"/>
                <a:gd name="connsiteX10" fmla="*/ 7453884 w 9182100"/>
                <a:gd name="connsiteY10" fmla="*/ 70369 h 544245"/>
                <a:gd name="connsiteX11" fmla="*/ 7048976 w 9182100"/>
                <a:gd name="connsiteY11" fmla="*/ 36556 h 544245"/>
                <a:gd name="connsiteX12" fmla="*/ 6846285 w 9182100"/>
                <a:gd name="connsiteY12" fmla="*/ 22649 h 544245"/>
                <a:gd name="connsiteX13" fmla="*/ 6643212 w 9182100"/>
                <a:gd name="connsiteY13" fmla="*/ 11600 h 544245"/>
                <a:gd name="connsiteX14" fmla="*/ 6541485 w 9182100"/>
                <a:gd name="connsiteY14" fmla="*/ 7314 h 544245"/>
                <a:gd name="connsiteX15" fmla="*/ 6439567 w 9182100"/>
                <a:gd name="connsiteY15" fmla="*/ 3885 h 544245"/>
                <a:gd name="connsiteX16" fmla="*/ 6337459 w 9182100"/>
                <a:gd name="connsiteY16" fmla="*/ 1313 h 544245"/>
                <a:gd name="connsiteX17" fmla="*/ 6234970 w 9182100"/>
                <a:gd name="connsiteY17" fmla="*/ 75 h 544245"/>
                <a:gd name="connsiteX18" fmla="*/ 6027802 w 9182100"/>
                <a:gd name="connsiteY18" fmla="*/ 2265 h 544245"/>
                <a:gd name="connsiteX19" fmla="*/ 5921978 w 9182100"/>
                <a:gd name="connsiteY19" fmla="*/ 6552 h 544245"/>
                <a:gd name="connsiteX20" fmla="*/ 5815965 w 9182100"/>
                <a:gd name="connsiteY20" fmla="*/ 14362 h 544245"/>
                <a:gd name="connsiteX21" fmla="*/ 5408390 w 9182100"/>
                <a:gd name="connsiteY21" fmla="*/ 67036 h 544245"/>
                <a:gd name="connsiteX22" fmla="*/ 5023866 w 9182100"/>
                <a:gd name="connsiteY22" fmla="*/ 103992 h 544245"/>
                <a:gd name="connsiteX23" fmla="*/ 4831556 w 9182100"/>
                <a:gd name="connsiteY23" fmla="*/ 106374 h 544245"/>
                <a:gd name="connsiteX24" fmla="*/ 4637723 w 9182100"/>
                <a:gd name="connsiteY24" fmla="*/ 98754 h 544245"/>
                <a:gd name="connsiteX25" fmla="*/ 4442460 w 9182100"/>
                <a:gd name="connsiteY25" fmla="*/ 83038 h 544245"/>
                <a:gd name="connsiteX26" fmla="*/ 4341686 w 9182100"/>
                <a:gd name="connsiteY26" fmla="*/ 77227 h 544245"/>
                <a:gd name="connsiteX27" fmla="*/ 4241006 w 9182100"/>
                <a:gd name="connsiteY27" fmla="*/ 71989 h 544245"/>
                <a:gd name="connsiteX28" fmla="*/ 3836956 w 9182100"/>
                <a:gd name="connsiteY28" fmla="*/ 54177 h 544245"/>
                <a:gd name="connsiteX29" fmla="*/ 3634549 w 9182100"/>
                <a:gd name="connsiteY29" fmla="*/ 45414 h 544245"/>
                <a:gd name="connsiteX30" fmla="*/ 3533394 w 9182100"/>
                <a:gd name="connsiteY30" fmla="*/ 40461 h 544245"/>
                <a:gd name="connsiteX31" fmla="*/ 3481959 w 9182100"/>
                <a:gd name="connsiteY31" fmla="*/ 37889 h 544245"/>
                <a:gd name="connsiteX32" fmla="*/ 3430238 w 9182100"/>
                <a:gd name="connsiteY32" fmla="*/ 35889 h 544245"/>
                <a:gd name="connsiteX33" fmla="*/ 3020473 w 9182100"/>
                <a:gd name="connsiteY33" fmla="*/ 37603 h 544245"/>
                <a:gd name="connsiteX34" fmla="*/ 2614422 w 9182100"/>
                <a:gd name="connsiteY34" fmla="*/ 56844 h 544245"/>
                <a:gd name="connsiteX35" fmla="*/ 2208657 w 9182100"/>
                <a:gd name="connsiteY35" fmla="*/ 81609 h 544245"/>
                <a:gd name="connsiteX36" fmla="*/ 1800606 w 9182100"/>
                <a:gd name="connsiteY36" fmla="*/ 107612 h 544245"/>
                <a:gd name="connsiteX37" fmla="*/ 1594676 w 9182100"/>
                <a:gd name="connsiteY37" fmla="*/ 124948 h 544245"/>
                <a:gd name="connsiteX38" fmla="*/ 1491996 w 9182100"/>
                <a:gd name="connsiteY38" fmla="*/ 136568 h 544245"/>
                <a:gd name="connsiteX39" fmla="*/ 1442942 w 9182100"/>
                <a:gd name="connsiteY39" fmla="*/ 141902 h 544245"/>
                <a:gd name="connsiteX40" fmla="*/ 1418463 w 9182100"/>
                <a:gd name="connsiteY40" fmla="*/ 144664 h 544245"/>
                <a:gd name="connsiteX41" fmla="*/ 1393984 w 9182100"/>
                <a:gd name="connsiteY41" fmla="*/ 146855 h 544245"/>
                <a:gd name="connsiteX42" fmla="*/ 1006697 w 9182100"/>
                <a:gd name="connsiteY42" fmla="*/ 169810 h 544245"/>
                <a:gd name="connsiteX43" fmla="*/ 816864 w 9182100"/>
                <a:gd name="connsiteY43" fmla="*/ 170953 h 544245"/>
                <a:gd name="connsiteX44" fmla="*/ 769906 w 9182100"/>
                <a:gd name="connsiteY44" fmla="*/ 169715 h 544245"/>
                <a:gd name="connsiteX45" fmla="*/ 723043 w 9182100"/>
                <a:gd name="connsiteY45" fmla="*/ 168096 h 544245"/>
                <a:gd name="connsiteX46" fmla="*/ 676370 w 9182100"/>
                <a:gd name="connsiteY46" fmla="*/ 166286 h 544245"/>
                <a:gd name="connsiteX47" fmla="*/ 629888 w 9182100"/>
                <a:gd name="connsiteY47" fmla="*/ 163333 h 544245"/>
                <a:gd name="connsiteX48" fmla="*/ 445484 w 9182100"/>
                <a:gd name="connsiteY48" fmla="*/ 146093 h 544245"/>
                <a:gd name="connsiteX49" fmla="*/ 263366 w 9182100"/>
                <a:gd name="connsiteY49" fmla="*/ 115232 h 544245"/>
                <a:gd name="connsiteX50" fmla="*/ 81439 w 9182100"/>
                <a:gd name="connsiteY50" fmla="*/ 70369 h 544245"/>
                <a:gd name="connsiteX51" fmla="*/ 35338 w 9182100"/>
                <a:gd name="connsiteY51" fmla="*/ 57034 h 544245"/>
                <a:gd name="connsiteX52" fmla="*/ 0 w 9182100"/>
                <a:gd name="connsiteY52" fmla="*/ 46652 h 544245"/>
                <a:gd name="connsiteX53" fmla="*/ 0 w 9182100"/>
                <a:gd name="connsiteY53" fmla="*/ 426795 h 544245"/>
                <a:gd name="connsiteX54" fmla="*/ 178594 w 9182100"/>
                <a:gd name="connsiteY54" fmla="*/ 479658 h 544245"/>
                <a:gd name="connsiteX55" fmla="*/ 610457 w 9182100"/>
                <a:gd name="connsiteY55" fmla="*/ 542619 h 544245"/>
                <a:gd name="connsiteX56" fmla="*/ 826865 w 9182100"/>
                <a:gd name="connsiteY56" fmla="*/ 539666 h 544245"/>
                <a:gd name="connsiteX57" fmla="*/ 1039654 w 9182100"/>
                <a:gd name="connsiteY57" fmla="*/ 515187 h 544245"/>
                <a:gd name="connsiteX58" fmla="*/ 1449705 w 9182100"/>
                <a:gd name="connsiteY58" fmla="*/ 415270 h 544245"/>
                <a:gd name="connsiteX59" fmla="*/ 1548765 w 9182100"/>
                <a:gd name="connsiteY59" fmla="*/ 382123 h 544245"/>
                <a:gd name="connsiteX60" fmla="*/ 1642872 w 9182100"/>
                <a:gd name="connsiteY60" fmla="*/ 349261 h 544245"/>
                <a:gd name="connsiteX61" fmla="*/ 1832991 w 9182100"/>
                <a:gd name="connsiteY61" fmla="*/ 289158 h 544245"/>
                <a:gd name="connsiteX62" fmla="*/ 2222754 w 9182100"/>
                <a:gd name="connsiteY62" fmla="*/ 193623 h 544245"/>
                <a:gd name="connsiteX63" fmla="*/ 2620137 w 9182100"/>
                <a:gd name="connsiteY63" fmla="*/ 138378 h 544245"/>
                <a:gd name="connsiteX64" fmla="*/ 3020473 w 9182100"/>
                <a:gd name="connsiteY64" fmla="*/ 127234 h 544245"/>
                <a:gd name="connsiteX65" fmla="*/ 3219736 w 9182100"/>
                <a:gd name="connsiteY65" fmla="*/ 139807 h 544245"/>
                <a:gd name="connsiteX66" fmla="*/ 3318605 w 9182100"/>
                <a:gd name="connsiteY66" fmla="*/ 151713 h 544245"/>
                <a:gd name="connsiteX67" fmla="*/ 3367754 w 9182100"/>
                <a:gd name="connsiteY67" fmla="*/ 158666 h 544245"/>
                <a:gd name="connsiteX68" fmla="*/ 3416618 w 9182100"/>
                <a:gd name="connsiteY68" fmla="*/ 166858 h 544245"/>
                <a:gd name="connsiteX69" fmla="*/ 3465195 w 9182100"/>
                <a:gd name="connsiteY69" fmla="*/ 176097 h 544245"/>
                <a:gd name="connsiteX70" fmla="*/ 3513868 w 9182100"/>
                <a:gd name="connsiteY70" fmla="*/ 185908 h 544245"/>
                <a:gd name="connsiteX71" fmla="*/ 3612737 w 9182100"/>
                <a:gd name="connsiteY71" fmla="*/ 207625 h 544245"/>
                <a:gd name="connsiteX72" fmla="*/ 3810381 w 9182100"/>
                <a:gd name="connsiteY72" fmla="*/ 252106 h 544245"/>
                <a:gd name="connsiteX73" fmla="*/ 4206621 w 9182100"/>
                <a:gd name="connsiteY73" fmla="*/ 339736 h 544245"/>
                <a:gd name="connsiteX74" fmla="*/ 4306062 w 9182100"/>
                <a:gd name="connsiteY74" fmla="*/ 359834 h 544245"/>
                <a:gd name="connsiteX75" fmla="*/ 4405503 w 9182100"/>
                <a:gd name="connsiteY75" fmla="*/ 378979 h 544245"/>
                <a:gd name="connsiteX76" fmla="*/ 4611529 w 9182100"/>
                <a:gd name="connsiteY76" fmla="*/ 405745 h 544245"/>
                <a:gd name="connsiteX77" fmla="*/ 5031677 w 9182100"/>
                <a:gd name="connsiteY77" fmla="*/ 427462 h 544245"/>
                <a:gd name="connsiteX78" fmla="*/ 5243227 w 9182100"/>
                <a:gd name="connsiteY78" fmla="*/ 418699 h 544245"/>
                <a:gd name="connsiteX79" fmla="*/ 5451062 w 9182100"/>
                <a:gd name="connsiteY79" fmla="*/ 398029 h 544245"/>
                <a:gd name="connsiteX80" fmla="*/ 5844635 w 9182100"/>
                <a:gd name="connsiteY80" fmla="*/ 353071 h 544245"/>
                <a:gd name="connsiteX81" fmla="*/ 5939981 w 9182100"/>
                <a:gd name="connsiteY81" fmla="*/ 346975 h 544245"/>
                <a:gd name="connsiteX82" fmla="*/ 6035898 w 9182100"/>
                <a:gd name="connsiteY82" fmla="*/ 344118 h 544245"/>
                <a:gd name="connsiteX83" fmla="*/ 6232303 w 9182100"/>
                <a:gd name="connsiteY83" fmla="*/ 343642 h 544245"/>
                <a:gd name="connsiteX84" fmla="*/ 6630924 w 9182100"/>
                <a:gd name="connsiteY84" fmla="*/ 351071 h 544245"/>
                <a:gd name="connsiteX85" fmla="*/ 6831140 w 9182100"/>
                <a:gd name="connsiteY85" fmla="*/ 356596 h 544245"/>
                <a:gd name="connsiteX86" fmla="*/ 7031545 w 9182100"/>
                <a:gd name="connsiteY86" fmla="*/ 362501 h 544245"/>
                <a:gd name="connsiteX87" fmla="*/ 7432262 w 9182100"/>
                <a:gd name="connsiteY87" fmla="*/ 378408 h 544245"/>
                <a:gd name="connsiteX88" fmla="*/ 7830312 w 9182100"/>
                <a:gd name="connsiteY88" fmla="*/ 402506 h 544245"/>
                <a:gd name="connsiteX89" fmla="*/ 7879270 w 9182100"/>
                <a:gd name="connsiteY89" fmla="*/ 406792 h 544245"/>
                <a:gd name="connsiteX90" fmla="*/ 7926895 w 9182100"/>
                <a:gd name="connsiteY90" fmla="*/ 411745 h 544245"/>
                <a:gd name="connsiteX91" fmla="*/ 7977569 w 9182100"/>
                <a:gd name="connsiteY91" fmla="*/ 417175 h 544245"/>
                <a:gd name="connsiteX92" fmla="*/ 8030623 w 9182100"/>
                <a:gd name="connsiteY92" fmla="*/ 422127 h 544245"/>
                <a:gd name="connsiteX93" fmla="*/ 8237982 w 9182100"/>
                <a:gd name="connsiteY93" fmla="*/ 435177 h 544245"/>
                <a:gd name="connsiteX94" fmla="*/ 8647748 w 9182100"/>
                <a:gd name="connsiteY94" fmla="*/ 449464 h 544245"/>
                <a:gd name="connsiteX95" fmla="*/ 8852821 w 9182100"/>
                <a:gd name="connsiteY95" fmla="*/ 456132 h 544245"/>
                <a:gd name="connsiteX96" fmla="*/ 8955786 w 9182100"/>
                <a:gd name="connsiteY96" fmla="*/ 458132 h 544245"/>
                <a:gd name="connsiteX97" fmla="*/ 9059227 w 9182100"/>
                <a:gd name="connsiteY97" fmla="*/ 457751 h 544245"/>
                <a:gd name="connsiteX98" fmla="*/ 9182005 w 9182100"/>
                <a:gd name="connsiteY98" fmla="*/ 452512 h 544245"/>
                <a:gd name="connsiteX99" fmla="*/ 9182005 w 9182100"/>
                <a:gd name="connsiteY99" fmla="*/ 154189 h 544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Lst>
              <a:rect l="l" t="t" r="r" b="b"/>
              <a:pathLst>
                <a:path w="9182100" h="544245">
                  <a:moveTo>
                    <a:pt x="9182100" y="154189"/>
                  </a:moveTo>
                  <a:cubicBezTo>
                    <a:pt x="9137618" y="157142"/>
                    <a:pt x="9092851" y="159904"/>
                    <a:pt x="9047702" y="162762"/>
                  </a:cubicBezTo>
                  <a:cubicBezTo>
                    <a:pt x="8917114" y="170668"/>
                    <a:pt x="8784717" y="178002"/>
                    <a:pt x="8652224" y="178287"/>
                  </a:cubicBezTo>
                  <a:cubicBezTo>
                    <a:pt x="8519732" y="178764"/>
                    <a:pt x="8387049" y="171239"/>
                    <a:pt x="8255603" y="161047"/>
                  </a:cubicBezTo>
                  <a:cubicBezTo>
                    <a:pt x="8189881" y="155904"/>
                    <a:pt x="8124539" y="149236"/>
                    <a:pt x="8060722" y="140854"/>
                  </a:cubicBezTo>
                  <a:cubicBezTo>
                    <a:pt x="8044815" y="138759"/>
                    <a:pt x="8029099" y="136473"/>
                    <a:pt x="8013478" y="134187"/>
                  </a:cubicBezTo>
                  <a:lnTo>
                    <a:pt x="7990428" y="130567"/>
                  </a:lnTo>
                  <a:lnTo>
                    <a:pt x="7964139" y="126853"/>
                  </a:lnTo>
                  <a:cubicBezTo>
                    <a:pt x="7946708" y="124376"/>
                    <a:pt x="7928896" y="121709"/>
                    <a:pt x="7911656" y="119518"/>
                  </a:cubicBezTo>
                  <a:lnTo>
                    <a:pt x="7860220" y="113232"/>
                  </a:lnTo>
                  <a:cubicBezTo>
                    <a:pt x="7723728" y="96277"/>
                    <a:pt x="7589044" y="83038"/>
                    <a:pt x="7453884" y="70369"/>
                  </a:cubicBezTo>
                  <a:cubicBezTo>
                    <a:pt x="7318915" y="57701"/>
                    <a:pt x="7184041" y="46366"/>
                    <a:pt x="7048976" y="36556"/>
                  </a:cubicBezTo>
                  <a:cubicBezTo>
                    <a:pt x="6981444" y="31793"/>
                    <a:pt x="6913912" y="26840"/>
                    <a:pt x="6846285" y="22649"/>
                  </a:cubicBezTo>
                  <a:cubicBezTo>
                    <a:pt x="6778657" y="18553"/>
                    <a:pt x="6710934" y="14934"/>
                    <a:pt x="6643212" y="11600"/>
                  </a:cubicBezTo>
                  <a:lnTo>
                    <a:pt x="6541485" y="7314"/>
                  </a:lnTo>
                  <a:cubicBezTo>
                    <a:pt x="6507576" y="5790"/>
                    <a:pt x="6473667" y="4647"/>
                    <a:pt x="6439567" y="3885"/>
                  </a:cubicBezTo>
                  <a:lnTo>
                    <a:pt x="6337459" y="1313"/>
                  </a:lnTo>
                  <a:lnTo>
                    <a:pt x="6234970" y="75"/>
                  </a:lnTo>
                  <a:cubicBezTo>
                    <a:pt x="6166295" y="-116"/>
                    <a:pt x="6097715" y="-116"/>
                    <a:pt x="6027802" y="2265"/>
                  </a:cubicBezTo>
                  <a:cubicBezTo>
                    <a:pt x="5993320" y="3123"/>
                    <a:pt x="5957412" y="4456"/>
                    <a:pt x="5921978" y="6552"/>
                  </a:cubicBezTo>
                  <a:cubicBezTo>
                    <a:pt x="5886546" y="8552"/>
                    <a:pt x="5851112" y="11124"/>
                    <a:pt x="5815965" y="14362"/>
                  </a:cubicBezTo>
                  <a:cubicBezTo>
                    <a:pt x="5674995" y="27126"/>
                    <a:pt x="5538597" y="48938"/>
                    <a:pt x="5408390" y="67036"/>
                  </a:cubicBezTo>
                  <a:cubicBezTo>
                    <a:pt x="5277993" y="85514"/>
                    <a:pt x="5151692" y="99039"/>
                    <a:pt x="5023866" y="103992"/>
                  </a:cubicBezTo>
                  <a:cubicBezTo>
                    <a:pt x="4960049" y="106660"/>
                    <a:pt x="4895946" y="107231"/>
                    <a:pt x="4831556" y="106374"/>
                  </a:cubicBezTo>
                  <a:cubicBezTo>
                    <a:pt x="4767167" y="105231"/>
                    <a:pt x="4702588" y="102468"/>
                    <a:pt x="4637723" y="98754"/>
                  </a:cubicBezTo>
                  <a:cubicBezTo>
                    <a:pt x="4572762" y="95230"/>
                    <a:pt x="4507992" y="88848"/>
                    <a:pt x="4442460" y="83038"/>
                  </a:cubicBezTo>
                  <a:cubicBezTo>
                    <a:pt x="4408837" y="80752"/>
                    <a:pt x="4375214" y="79228"/>
                    <a:pt x="4341686" y="77227"/>
                  </a:cubicBezTo>
                  <a:cubicBezTo>
                    <a:pt x="4308158" y="75227"/>
                    <a:pt x="4274534" y="73417"/>
                    <a:pt x="4241006" y="71989"/>
                  </a:cubicBezTo>
                  <a:cubicBezTo>
                    <a:pt x="4106895" y="65131"/>
                    <a:pt x="3971925" y="59797"/>
                    <a:pt x="3836956" y="54177"/>
                  </a:cubicBezTo>
                  <a:lnTo>
                    <a:pt x="3634549" y="45414"/>
                  </a:lnTo>
                  <a:lnTo>
                    <a:pt x="3533394" y="40461"/>
                  </a:lnTo>
                  <a:lnTo>
                    <a:pt x="3481959" y="37889"/>
                  </a:lnTo>
                  <a:cubicBezTo>
                    <a:pt x="3464719" y="37127"/>
                    <a:pt x="3447479" y="36079"/>
                    <a:pt x="3430238" y="35889"/>
                  </a:cubicBezTo>
                  <a:cubicBezTo>
                    <a:pt x="3292602" y="31126"/>
                    <a:pt x="3156299" y="33603"/>
                    <a:pt x="3020473" y="37603"/>
                  </a:cubicBezTo>
                  <a:cubicBezTo>
                    <a:pt x="2884741" y="41985"/>
                    <a:pt x="2749487" y="48843"/>
                    <a:pt x="2614422" y="56844"/>
                  </a:cubicBezTo>
                  <a:lnTo>
                    <a:pt x="2208657" y="81609"/>
                  </a:lnTo>
                  <a:cubicBezTo>
                    <a:pt x="2073116" y="89991"/>
                    <a:pt x="1937195" y="97515"/>
                    <a:pt x="1800606" y="107612"/>
                  </a:cubicBezTo>
                  <a:cubicBezTo>
                    <a:pt x="1732217" y="112184"/>
                    <a:pt x="1663827" y="117804"/>
                    <a:pt x="1594676" y="124948"/>
                  </a:cubicBezTo>
                  <a:lnTo>
                    <a:pt x="1491996" y="136568"/>
                  </a:lnTo>
                  <a:lnTo>
                    <a:pt x="1442942" y="141902"/>
                  </a:lnTo>
                  <a:lnTo>
                    <a:pt x="1418463" y="144664"/>
                  </a:lnTo>
                  <a:lnTo>
                    <a:pt x="1393984" y="146855"/>
                  </a:lnTo>
                  <a:cubicBezTo>
                    <a:pt x="1263491" y="159142"/>
                    <a:pt x="1134142" y="166667"/>
                    <a:pt x="1006697" y="169810"/>
                  </a:cubicBezTo>
                  <a:cubicBezTo>
                    <a:pt x="942975" y="172001"/>
                    <a:pt x="879729" y="171239"/>
                    <a:pt x="816864" y="170953"/>
                  </a:cubicBezTo>
                  <a:lnTo>
                    <a:pt x="769906" y="169715"/>
                  </a:lnTo>
                  <a:cubicBezTo>
                    <a:pt x="754285" y="169525"/>
                    <a:pt x="738569" y="169048"/>
                    <a:pt x="723043" y="168096"/>
                  </a:cubicBezTo>
                  <a:lnTo>
                    <a:pt x="676370" y="166286"/>
                  </a:lnTo>
                  <a:cubicBezTo>
                    <a:pt x="660845" y="165238"/>
                    <a:pt x="645414" y="164095"/>
                    <a:pt x="629888" y="163333"/>
                  </a:cubicBezTo>
                  <a:cubicBezTo>
                    <a:pt x="568071" y="159047"/>
                    <a:pt x="506540" y="154094"/>
                    <a:pt x="445484" y="146093"/>
                  </a:cubicBezTo>
                  <a:cubicBezTo>
                    <a:pt x="384524" y="137997"/>
                    <a:pt x="323850" y="128091"/>
                    <a:pt x="263366" y="115232"/>
                  </a:cubicBezTo>
                  <a:cubicBezTo>
                    <a:pt x="202787" y="102850"/>
                    <a:pt x="142589" y="87419"/>
                    <a:pt x="81439" y="70369"/>
                  </a:cubicBezTo>
                  <a:cubicBezTo>
                    <a:pt x="66199" y="66178"/>
                    <a:pt x="50864" y="61702"/>
                    <a:pt x="35338" y="57034"/>
                  </a:cubicBezTo>
                  <a:lnTo>
                    <a:pt x="0" y="46652"/>
                  </a:lnTo>
                  <a:lnTo>
                    <a:pt x="0" y="426795"/>
                  </a:lnTo>
                  <a:cubicBezTo>
                    <a:pt x="58198" y="446416"/>
                    <a:pt x="117920" y="464323"/>
                    <a:pt x="178594" y="479658"/>
                  </a:cubicBezTo>
                  <a:cubicBezTo>
                    <a:pt x="319850" y="514901"/>
                    <a:pt x="465582" y="537094"/>
                    <a:pt x="610457" y="542619"/>
                  </a:cubicBezTo>
                  <a:cubicBezTo>
                    <a:pt x="682943" y="545953"/>
                    <a:pt x="755142" y="543762"/>
                    <a:pt x="826865" y="539666"/>
                  </a:cubicBezTo>
                  <a:cubicBezTo>
                    <a:pt x="898398" y="534523"/>
                    <a:pt x="969645" y="526903"/>
                    <a:pt x="1039654" y="515187"/>
                  </a:cubicBezTo>
                  <a:cubicBezTo>
                    <a:pt x="1180052" y="492517"/>
                    <a:pt x="1316736" y="457751"/>
                    <a:pt x="1449705" y="415270"/>
                  </a:cubicBezTo>
                  <a:cubicBezTo>
                    <a:pt x="1483138" y="405364"/>
                    <a:pt x="1515809" y="393172"/>
                    <a:pt x="1548765" y="382123"/>
                  </a:cubicBezTo>
                  <a:lnTo>
                    <a:pt x="1642872" y="349261"/>
                  </a:lnTo>
                  <a:cubicBezTo>
                    <a:pt x="1705261" y="328211"/>
                    <a:pt x="1768983" y="308208"/>
                    <a:pt x="1832991" y="289158"/>
                  </a:cubicBezTo>
                  <a:cubicBezTo>
                    <a:pt x="1961198" y="251821"/>
                    <a:pt x="2091404" y="219435"/>
                    <a:pt x="2222754" y="193623"/>
                  </a:cubicBezTo>
                  <a:cubicBezTo>
                    <a:pt x="2354199" y="168382"/>
                    <a:pt x="2486882" y="149332"/>
                    <a:pt x="2620137" y="138378"/>
                  </a:cubicBezTo>
                  <a:cubicBezTo>
                    <a:pt x="2753392" y="127424"/>
                    <a:pt x="2887123" y="122947"/>
                    <a:pt x="3020473" y="127234"/>
                  </a:cubicBezTo>
                  <a:cubicBezTo>
                    <a:pt x="3087148" y="129043"/>
                    <a:pt x="3153632" y="133711"/>
                    <a:pt x="3219736" y="139807"/>
                  </a:cubicBezTo>
                  <a:cubicBezTo>
                    <a:pt x="3252788" y="143426"/>
                    <a:pt x="3285839" y="146760"/>
                    <a:pt x="3318605" y="151713"/>
                  </a:cubicBezTo>
                  <a:lnTo>
                    <a:pt x="3367754" y="158666"/>
                  </a:lnTo>
                  <a:cubicBezTo>
                    <a:pt x="3384042" y="161238"/>
                    <a:pt x="3400330" y="164000"/>
                    <a:pt x="3416618" y="166858"/>
                  </a:cubicBezTo>
                  <a:cubicBezTo>
                    <a:pt x="3432905" y="169525"/>
                    <a:pt x="3449003" y="172954"/>
                    <a:pt x="3465195" y="176097"/>
                  </a:cubicBezTo>
                  <a:cubicBezTo>
                    <a:pt x="3481483" y="179431"/>
                    <a:pt x="3497199" y="182288"/>
                    <a:pt x="3513868" y="185908"/>
                  </a:cubicBezTo>
                  <a:lnTo>
                    <a:pt x="3612737" y="207625"/>
                  </a:lnTo>
                  <a:lnTo>
                    <a:pt x="3810381" y="252106"/>
                  </a:lnTo>
                  <a:cubicBezTo>
                    <a:pt x="3942112" y="282015"/>
                    <a:pt x="4073843" y="312590"/>
                    <a:pt x="4206621" y="339736"/>
                  </a:cubicBezTo>
                  <a:cubicBezTo>
                    <a:pt x="4239768" y="346785"/>
                    <a:pt x="4272915" y="353452"/>
                    <a:pt x="4306062" y="359834"/>
                  </a:cubicBezTo>
                  <a:cubicBezTo>
                    <a:pt x="4339209" y="366216"/>
                    <a:pt x="4372356" y="372979"/>
                    <a:pt x="4405503" y="378979"/>
                  </a:cubicBezTo>
                  <a:cubicBezTo>
                    <a:pt x="4473416" y="389266"/>
                    <a:pt x="4542378" y="398410"/>
                    <a:pt x="4611529" y="405745"/>
                  </a:cubicBezTo>
                  <a:cubicBezTo>
                    <a:pt x="4749832" y="420794"/>
                    <a:pt x="4890326" y="428795"/>
                    <a:pt x="5031677" y="427462"/>
                  </a:cubicBezTo>
                  <a:cubicBezTo>
                    <a:pt x="5102352" y="426985"/>
                    <a:pt x="5173028" y="423747"/>
                    <a:pt x="5243227" y="418699"/>
                  </a:cubicBezTo>
                  <a:cubicBezTo>
                    <a:pt x="5313427" y="413650"/>
                    <a:pt x="5382959" y="406030"/>
                    <a:pt x="5451062" y="398029"/>
                  </a:cubicBezTo>
                  <a:cubicBezTo>
                    <a:pt x="5587651" y="381551"/>
                    <a:pt x="5717381" y="362501"/>
                    <a:pt x="5844635" y="353071"/>
                  </a:cubicBezTo>
                  <a:cubicBezTo>
                    <a:pt x="5876544" y="350690"/>
                    <a:pt x="5908262" y="348404"/>
                    <a:pt x="5939981" y="346975"/>
                  </a:cubicBezTo>
                  <a:cubicBezTo>
                    <a:pt x="5971794" y="345356"/>
                    <a:pt x="6003036" y="344308"/>
                    <a:pt x="6035898" y="344118"/>
                  </a:cubicBezTo>
                  <a:cubicBezTo>
                    <a:pt x="6100477" y="343070"/>
                    <a:pt x="6166390" y="343356"/>
                    <a:pt x="6232303" y="343642"/>
                  </a:cubicBezTo>
                  <a:cubicBezTo>
                    <a:pt x="6364415" y="344880"/>
                    <a:pt x="6497669" y="347833"/>
                    <a:pt x="6630924" y="351071"/>
                  </a:cubicBezTo>
                  <a:lnTo>
                    <a:pt x="6831140" y="356596"/>
                  </a:lnTo>
                  <a:lnTo>
                    <a:pt x="7031545" y="362501"/>
                  </a:lnTo>
                  <a:cubicBezTo>
                    <a:pt x="7165086" y="367454"/>
                    <a:pt x="7298818" y="371835"/>
                    <a:pt x="7432262" y="378408"/>
                  </a:cubicBezTo>
                  <a:cubicBezTo>
                    <a:pt x="7565518" y="384790"/>
                    <a:pt x="7699153" y="392124"/>
                    <a:pt x="7830312" y="402506"/>
                  </a:cubicBezTo>
                  <a:lnTo>
                    <a:pt x="7879270" y="406792"/>
                  </a:lnTo>
                  <a:lnTo>
                    <a:pt x="7926895" y="411745"/>
                  </a:lnTo>
                  <a:lnTo>
                    <a:pt x="7977569" y="417175"/>
                  </a:lnTo>
                  <a:cubicBezTo>
                    <a:pt x="7995380" y="418984"/>
                    <a:pt x="8013097" y="420699"/>
                    <a:pt x="8030623" y="422127"/>
                  </a:cubicBezTo>
                  <a:cubicBezTo>
                    <a:pt x="8100632" y="427843"/>
                    <a:pt x="8169402" y="431748"/>
                    <a:pt x="8237982" y="435177"/>
                  </a:cubicBezTo>
                  <a:cubicBezTo>
                    <a:pt x="8375047" y="442035"/>
                    <a:pt x="8511254" y="444511"/>
                    <a:pt x="8647748" y="449464"/>
                  </a:cubicBezTo>
                  <a:cubicBezTo>
                    <a:pt x="8715946" y="451750"/>
                    <a:pt x="8784336" y="454513"/>
                    <a:pt x="8852821" y="456132"/>
                  </a:cubicBezTo>
                  <a:cubicBezTo>
                    <a:pt x="8887111" y="456989"/>
                    <a:pt x="8921401" y="457751"/>
                    <a:pt x="8955786" y="458132"/>
                  </a:cubicBezTo>
                  <a:cubicBezTo>
                    <a:pt x="8990171" y="458323"/>
                    <a:pt x="9024651" y="458227"/>
                    <a:pt x="9059227" y="457751"/>
                  </a:cubicBezTo>
                  <a:cubicBezTo>
                    <a:pt x="9099995" y="456989"/>
                    <a:pt x="9140857" y="455275"/>
                    <a:pt x="9182005" y="452512"/>
                  </a:cubicBezTo>
                  <a:lnTo>
                    <a:pt x="9182005" y="154189"/>
                  </a:lnTo>
                  <a:close/>
                </a:path>
              </a:pathLst>
            </a:custGeom>
            <a:solidFill>
              <a:schemeClr val="bg1">
                <a:alpha val="30000"/>
              </a:schemeClr>
            </a:solidFill>
            <a:ln w="9525" cap="flat">
              <a:noFill/>
              <a:prstDash val="solid"/>
              <a:miter/>
            </a:ln>
          </p:spPr>
          <p:txBody>
            <a:bodyPr rtlCol="0" anchor="ctr"/>
            <a:lstStyle/>
            <a:p>
              <a:endParaRPr lang="en-US"/>
            </a:p>
          </p:txBody>
        </p:sp>
        <p:sp>
          <p:nvSpPr>
            <p:cNvPr id="17" name="Freeform: Shape 16">
              <a:extLst>
                <a:ext uri="{FF2B5EF4-FFF2-40B4-BE49-F238E27FC236}">
                  <a16:creationId xmlns:a16="http://schemas.microsoft.com/office/drawing/2014/main" id="{5EF4DD4B-217B-4346-A2B8-4327936399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3324550"/>
              <a:ext cx="9182100" cy="765639"/>
            </a:xfrm>
            <a:custGeom>
              <a:avLst/>
              <a:gdLst>
                <a:gd name="connsiteX0" fmla="*/ 9182100 w 9182100"/>
                <a:gd name="connsiteY0" fmla="*/ 351088 h 765639"/>
                <a:gd name="connsiteX1" fmla="*/ 9178480 w 9182100"/>
                <a:gd name="connsiteY1" fmla="*/ 350993 h 765639"/>
                <a:gd name="connsiteX2" fmla="*/ 8783955 w 9182100"/>
                <a:gd name="connsiteY2" fmla="*/ 327561 h 765639"/>
                <a:gd name="connsiteX3" fmla="*/ 8390763 w 9182100"/>
                <a:gd name="connsiteY3" fmla="*/ 288795 h 765639"/>
                <a:gd name="connsiteX4" fmla="*/ 8199502 w 9182100"/>
                <a:gd name="connsiteY4" fmla="*/ 262601 h 765639"/>
                <a:gd name="connsiteX5" fmla="*/ 8153972 w 9182100"/>
                <a:gd name="connsiteY5" fmla="*/ 254886 h 765639"/>
                <a:gd name="connsiteX6" fmla="*/ 8131588 w 9182100"/>
                <a:gd name="connsiteY6" fmla="*/ 250790 h 765639"/>
                <a:gd name="connsiteX7" fmla="*/ 8104632 w 9182100"/>
                <a:gd name="connsiteY7" fmla="*/ 246504 h 765639"/>
                <a:gd name="connsiteX8" fmla="*/ 8050911 w 9182100"/>
                <a:gd name="connsiteY8" fmla="*/ 238217 h 765639"/>
                <a:gd name="connsiteX9" fmla="*/ 7998810 w 9182100"/>
                <a:gd name="connsiteY9" fmla="*/ 230978 h 765639"/>
                <a:gd name="connsiteX10" fmla="*/ 7589902 w 9182100"/>
                <a:gd name="connsiteY10" fmla="*/ 183925 h 765639"/>
                <a:gd name="connsiteX11" fmla="*/ 7183469 w 9182100"/>
                <a:gd name="connsiteY11" fmla="*/ 147634 h 765639"/>
                <a:gd name="connsiteX12" fmla="*/ 6775990 w 9182100"/>
                <a:gd name="connsiteY12" fmla="*/ 119821 h 765639"/>
                <a:gd name="connsiteX13" fmla="*/ 6364795 w 9182100"/>
                <a:gd name="connsiteY13" fmla="*/ 102391 h 765639"/>
                <a:gd name="connsiteX14" fmla="*/ 6154293 w 9182100"/>
                <a:gd name="connsiteY14" fmla="*/ 100581 h 765639"/>
                <a:gd name="connsiteX15" fmla="*/ 6100287 w 9182100"/>
                <a:gd name="connsiteY15" fmla="*/ 101343 h 765639"/>
                <a:gd name="connsiteX16" fmla="*/ 6045327 w 9182100"/>
                <a:gd name="connsiteY16" fmla="*/ 103438 h 765639"/>
                <a:gd name="connsiteX17" fmla="*/ 5935980 w 9182100"/>
                <a:gd name="connsiteY17" fmla="*/ 110296 h 765639"/>
                <a:gd name="connsiteX18" fmla="*/ 5523357 w 9182100"/>
                <a:gd name="connsiteY18" fmla="*/ 157635 h 765639"/>
                <a:gd name="connsiteX19" fmla="*/ 5149882 w 9182100"/>
                <a:gd name="connsiteY19" fmla="*/ 185639 h 765639"/>
                <a:gd name="connsiteX20" fmla="*/ 4777073 w 9182100"/>
                <a:gd name="connsiteY20" fmla="*/ 170685 h 765639"/>
                <a:gd name="connsiteX21" fmla="*/ 4729925 w 9182100"/>
                <a:gd name="connsiteY21" fmla="*/ 166208 h 765639"/>
                <a:gd name="connsiteX22" fmla="*/ 4682585 w 9182100"/>
                <a:gd name="connsiteY22" fmla="*/ 161064 h 765639"/>
                <a:gd name="connsiteX23" fmla="*/ 4635151 w 9182100"/>
                <a:gd name="connsiteY23" fmla="*/ 155445 h 765639"/>
                <a:gd name="connsiteX24" fmla="*/ 4611434 w 9182100"/>
                <a:gd name="connsiteY24" fmla="*/ 152492 h 765639"/>
                <a:gd name="connsiteX25" fmla="*/ 4587145 w 9182100"/>
                <a:gd name="connsiteY25" fmla="*/ 149349 h 765639"/>
                <a:gd name="connsiteX26" fmla="*/ 4387977 w 9182100"/>
                <a:gd name="connsiteY26" fmla="*/ 122774 h 765639"/>
                <a:gd name="connsiteX27" fmla="*/ 3989356 w 9182100"/>
                <a:gd name="connsiteY27" fmla="*/ 68577 h 765639"/>
                <a:gd name="connsiteX28" fmla="*/ 3789140 w 9182100"/>
                <a:gd name="connsiteY28" fmla="*/ 42192 h 765639"/>
                <a:gd name="connsiteX29" fmla="*/ 3689033 w 9182100"/>
                <a:gd name="connsiteY29" fmla="*/ 29143 h 765639"/>
                <a:gd name="connsiteX30" fmla="*/ 3634835 w 9182100"/>
                <a:gd name="connsiteY30" fmla="*/ 22571 h 765639"/>
                <a:gd name="connsiteX31" fmla="*/ 3579876 w 9182100"/>
                <a:gd name="connsiteY31" fmla="*/ 16856 h 765639"/>
                <a:gd name="connsiteX32" fmla="*/ 3147441 w 9182100"/>
                <a:gd name="connsiteY32" fmla="*/ 473 h 765639"/>
                <a:gd name="connsiteX33" fmla="*/ 2724722 w 9182100"/>
                <a:gd name="connsiteY33" fmla="*/ 22857 h 765639"/>
                <a:gd name="connsiteX34" fmla="*/ 1898428 w 9182100"/>
                <a:gd name="connsiteY34" fmla="*/ 147730 h 765639"/>
                <a:gd name="connsiteX35" fmla="*/ 1692878 w 9182100"/>
                <a:gd name="connsiteY35" fmla="*/ 195069 h 765639"/>
                <a:gd name="connsiteX36" fmla="*/ 1640205 w 9182100"/>
                <a:gd name="connsiteY36" fmla="*/ 208785 h 765639"/>
                <a:gd name="connsiteX37" fmla="*/ 1592294 w 9182100"/>
                <a:gd name="connsiteY37" fmla="*/ 221643 h 765639"/>
                <a:gd name="connsiteX38" fmla="*/ 1500092 w 9182100"/>
                <a:gd name="connsiteY38" fmla="*/ 245551 h 765639"/>
                <a:gd name="connsiteX39" fmla="*/ 1130046 w 9182100"/>
                <a:gd name="connsiteY39" fmla="*/ 318227 h 765639"/>
                <a:gd name="connsiteX40" fmla="*/ 944880 w 9182100"/>
                <a:gd name="connsiteY40" fmla="*/ 337658 h 765639"/>
                <a:gd name="connsiteX41" fmla="*/ 852583 w 9182100"/>
                <a:gd name="connsiteY41" fmla="*/ 341944 h 765639"/>
                <a:gd name="connsiteX42" fmla="*/ 760476 w 9182100"/>
                <a:gd name="connsiteY42" fmla="*/ 343087 h 765639"/>
                <a:gd name="connsiteX43" fmla="*/ 577215 w 9182100"/>
                <a:gd name="connsiteY43" fmla="*/ 332800 h 765639"/>
                <a:gd name="connsiteX44" fmla="*/ 394907 w 9182100"/>
                <a:gd name="connsiteY44" fmla="*/ 305463 h 765639"/>
                <a:gd name="connsiteX45" fmla="*/ 211265 w 9182100"/>
                <a:gd name="connsiteY45" fmla="*/ 261363 h 765639"/>
                <a:gd name="connsiteX46" fmla="*/ 17526 w 9182100"/>
                <a:gd name="connsiteY46" fmla="*/ 204880 h 765639"/>
                <a:gd name="connsiteX47" fmla="*/ 0 w 9182100"/>
                <a:gd name="connsiteY47" fmla="*/ 199927 h 765639"/>
                <a:gd name="connsiteX48" fmla="*/ 0 w 9182100"/>
                <a:gd name="connsiteY48" fmla="*/ 526920 h 765639"/>
                <a:gd name="connsiteX49" fmla="*/ 100298 w 9182100"/>
                <a:gd name="connsiteY49" fmla="*/ 571973 h 765639"/>
                <a:gd name="connsiteX50" fmla="*/ 301562 w 9182100"/>
                <a:gd name="connsiteY50" fmla="*/ 649697 h 765639"/>
                <a:gd name="connsiteX51" fmla="*/ 731044 w 9182100"/>
                <a:gd name="connsiteY51" fmla="*/ 746947 h 765639"/>
                <a:gd name="connsiteX52" fmla="*/ 1168241 w 9182100"/>
                <a:gd name="connsiteY52" fmla="*/ 762759 h 765639"/>
                <a:gd name="connsiteX53" fmla="*/ 1596581 w 9182100"/>
                <a:gd name="connsiteY53" fmla="*/ 716944 h 765639"/>
                <a:gd name="connsiteX54" fmla="*/ 1701641 w 9182100"/>
                <a:gd name="connsiteY54" fmla="*/ 697894 h 765639"/>
                <a:gd name="connsiteX55" fmla="*/ 1752124 w 9182100"/>
                <a:gd name="connsiteY55" fmla="*/ 688273 h 765639"/>
                <a:gd name="connsiteX56" fmla="*/ 1797939 w 9182100"/>
                <a:gd name="connsiteY56" fmla="*/ 679891 h 765639"/>
                <a:gd name="connsiteX57" fmla="*/ 1988630 w 9182100"/>
                <a:gd name="connsiteY57" fmla="*/ 649316 h 765639"/>
                <a:gd name="connsiteX58" fmla="*/ 2376297 w 9182100"/>
                <a:gd name="connsiteY58" fmla="*/ 601691 h 765639"/>
                <a:gd name="connsiteX59" fmla="*/ 2570416 w 9182100"/>
                <a:gd name="connsiteY59" fmla="*/ 584165 h 765639"/>
                <a:gd name="connsiteX60" fmla="*/ 2764155 w 9182100"/>
                <a:gd name="connsiteY60" fmla="*/ 571497 h 765639"/>
                <a:gd name="connsiteX61" fmla="*/ 2956941 w 9182100"/>
                <a:gd name="connsiteY61" fmla="*/ 564163 h 765639"/>
                <a:gd name="connsiteX62" fmla="*/ 3148298 w 9182100"/>
                <a:gd name="connsiteY62" fmla="*/ 562639 h 765639"/>
                <a:gd name="connsiteX63" fmla="*/ 3337274 w 9182100"/>
                <a:gd name="connsiteY63" fmla="*/ 568544 h 765639"/>
                <a:gd name="connsiteX64" fmla="*/ 3522345 w 9182100"/>
                <a:gd name="connsiteY64" fmla="*/ 583308 h 765639"/>
                <a:gd name="connsiteX65" fmla="*/ 3567779 w 9182100"/>
                <a:gd name="connsiteY65" fmla="*/ 588642 h 765639"/>
                <a:gd name="connsiteX66" fmla="*/ 3613785 w 9182100"/>
                <a:gd name="connsiteY66" fmla="*/ 594357 h 765639"/>
                <a:gd name="connsiteX67" fmla="*/ 3713798 w 9182100"/>
                <a:gd name="connsiteY67" fmla="*/ 607882 h 765639"/>
                <a:gd name="connsiteX68" fmla="*/ 3913823 w 9182100"/>
                <a:gd name="connsiteY68" fmla="*/ 634838 h 765639"/>
                <a:gd name="connsiteX69" fmla="*/ 4315873 w 9182100"/>
                <a:gd name="connsiteY69" fmla="*/ 686273 h 765639"/>
                <a:gd name="connsiteX70" fmla="*/ 4517422 w 9182100"/>
                <a:gd name="connsiteY70" fmla="*/ 710086 h 765639"/>
                <a:gd name="connsiteX71" fmla="*/ 4728972 w 9182100"/>
                <a:gd name="connsiteY71" fmla="*/ 731422 h 765639"/>
                <a:gd name="connsiteX72" fmla="*/ 5162931 w 9182100"/>
                <a:gd name="connsiteY72" fmla="*/ 744185 h 765639"/>
                <a:gd name="connsiteX73" fmla="*/ 5594033 w 9182100"/>
                <a:gd name="connsiteY73" fmla="*/ 706466 h 765639"/>
                <a:gd name="connsiteX74" fmla="*/ 5982939 w 9182100"/>
                <a:gd name="connsiteY74" fmla="*/ 655793 h 765639"/>
                <a:gd name="connsiteX75" fmla="*/ 6075045 w 9182100"/>
                <a:gd name="connsiteY75" fmla="*/ 648459 h 765639"/>
                <a:gd name="connsiteX76" fmla="*/ 6167819 w 9182100"/>
                <a:gd name="connsiteY76" fmla="*/ 643887 h 765639"/>
                <a:gd name="connsiteX77" fmla="*/ 6361081 w 9182100"/>
                <a:gd name="connsiteY77" fmla="*/ 639124 h 765639"/>
                <a:gd name="connsiteX78" fmla="*/ 6757321 w 9182100"/>
                <a:gd name="connsiteY78" fmla="*/ 640458 h 765639"/>
                <a:gd name="connsiteX79" fmla="*/ 7156704 w 9182100"/>
                <a:gd name="connsiteY79" fmla="*/ 649030 h 765639"/>
                <a:gd name="connsiteX80" fmla="*/ 7556373 w 9182100"/>
                <a:gd name="connsiteY80" fmla="*/ 662365 h 765639"/>
                <a:gd name="connsiteX81" fmla="*/ 7952328 w 9182100"/>
                <a:gd name="connsiteY81" fmla="*/ 682177 h 765639"/>
                <a:gd name="connsiteX82" fmla="*/ 8000714 w 9182100"/>
                <a:gd name="connsiteY82" fmla="*/ 685511 h 765639"/>
                <a:gd name="connsiteX83" fmla="*/ 8047196 w 9182100"/>
                <a:gd name="connsiteY83" fmla="*/ 689416 h 765639"/>
                <a:gd name="connsiteX84" fmla="*/ 8097965 w 9182100"/>
                <a:gd name="connsiteY84" fmla="*/ 693893 h 765639"/>
                <a:gd name="connsiteX85" fmla="*/ 8152733 w 9182100"/>
                <a:gd name="connsiteY85" fmla="*/ 697894 h 765639"/>
                <a:gd name="connsiteX86" fmla="*/ 8363903 w 9182100"/>
                <a:gd name="connsiteY86" fmla="*/ 705133 h 765639"/>
                <a:gd name="connsiteX87" fmla="*/ 8777764 w 9182100"/>
                <a:gd name="connsiteY87" fmla="*/ 698084 h 765639"/>
                <a:gd name="connsiteX88" fmla="*/ 9182005 w 9182100"/>
                <a:gd name="connsiteY88" fmla="*/ 668366 h 765639"/>
                <a:gd name="connsiteX89" fmla="*/ 9182005 w 9182100"/>
                <a:gd name="connsiteY89" fmla="*/ 351088 h 765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9182100" h="765639">
                  <a:moveTo>
                    <a:pt x="9182100" y="351088"/>
                  </a:moveTo>
                  <a:cubicBezTo>
                    <a:pt x="9180862" y="351088"/>
                    <a:pt x="9179719" y="350993"/>
                    <a:pt x="9178480" y="350993"/>
                  </a:cubicBezTo>
                  <a:cubicBezTo>
                    <a:pt x="9047607" y="346421"/>
                    <a:pt x="8915591" y="337944"/>
                    <a:pt x="8783955" y="327561"/>
                  </a:cubicBezTo>
                  <a:cubicBezTo>
                    <a:pt x="8652320" y="316894"/>
                    <a:pt x="8520589" y="304416"/>
                    <a:pt x="8390763" y="288795"/>
                  </a:cubicBezTo>
                  <a:cubicBezTo>
                    <a:pt x="8325898" y="281175"/>
                    <a:pt x="8261509" y="272602"/>
                    <a:pt x="8199502" y="262601"/>
                  </a:cubicBezTo>
                  <a:cubicBezTo>
                    <a:pt x="8184070" y="260029"/>
                    <a:pt x="8168831" y="257553"/>
                    <a:pt x="8153972" y="254886"/>
                  </a:cubicBezTo>
                  <a:lnTo>
                    <a:pt x="8131588" y="250790"/>
                  </a:lnTo>
                  <a:lnTo>
                    <a:pt x="8104632" y="246504"/>
                  </a:lnTo>
                  <a:cubicBezTo>
                    <a:pt x="8086725" y="243741"/>
                    <a:pt x="8068247" y="240598"/>
                    <a:pt x="8050911" y="238217"/>
                  </a:cubicBezTo>
                  <a:lnTo>
                    <a:pt x="7998810" y="230978"/>
                  </a:lnTo>
                  <a:cubicBezTo>
                    <a:pt x="7860697" y="212023"/>
                    <a:pt x="7725633" y="198021"/>
                    <a:pt x="7589902" y="183925"/>
                  </a:cubicBezTo>
                  <a:cubicBezTo>
                    <a:pt x="7454360" y="170304"/>
                    <a:pt x="7319010" y="158779"/>
                    <a:pt x="7183469" y="147634"/>
                  </a:cubicBezTo>
                  <a:cubicBezTo>
                    <a:pt x="7047929" y="137252"/>
                    <a:pt x="6912198" y="127632"/>
                    <a:pt x="6775990" y="119821"/>
                  </a:cubicBezTo>
                  <a:cubicBezTo>
                    <a:pt x="6639592" y="112582"/>
                    <a:pt x="6503194" y="105439"/>
                    <a:pt x="6364795" y="102391"/>
                  </a:cubicBezTo>
                  <a:cubicBezTo>
                    <a:pt x="6295263" y="101057"/>
                    <a:pt x="6225826" y="99819"/>
                    <a:pt x="6154293" y="100581"/>
                  </a:cubicBezTo>
                  <a:cubicBezTo>
                    <a:pt x="6136577" y="100581"/>
                    <a:pt x="6118860" y="100581"/>
                    <a:pt x="6100287" y="101343"/>
                  </a:cubicBezTo>
                  <a:cubicBezTo>
                    <a:pt x="6081903" y="101819"/>
                    <a:pt x="6063615" y="102486"/>
                    <a:pt x="6045327" y="103438"/>
                  </a:cubicBezTo>
                  <a:cubicBezTo>
                    <a:pt x="6008656" y="104962"/>
                    <a:pt x="5972175" y="107439"/>
                    <a:pt x="5935980" y="110296"/>
                  </a:cubicBezTo>
                  <a:cubicBezTo>
                    <a:pt x="5790724" y="121631"/>
                    <a:pt x="5651659" y="142110"/>
                    <a:pt x="5523357" y="157635"/>
                  </a:cubicBezTo>
                  <a:cubicBezTo>
                    <a:pt x="5394484" y="173542"/>
                    <a:pt x="5273040" y="183543"/>
                    <a:pt x="5149882" y="185639"/>
                  </a:cubicBezTo>
                  <a:cubicBezTo>
                    <a:pt x="5027010" y="187925"/>
                    <a:pt x="4902803" y="182210"/>
                    <a:pt x="4777073" y="170685"/>
                  </a:cubicBezTo>
                  <a:lnTo>
                    <a:pt x="4729925" y="166208"/>
                  </a:lnTo>
                  <a:lnTo>
                    <a:pt x="4682585" y="161064"/>
                  </a:lnTo>
                  <a:cubicBezTo>
                    <a:pt x="4666869" y="159445"/>
                    <a:pt x="4650963" y="157350"/>
                    <a:pt x="4635151" y="155445"/>
                  </a:cubicBezTo>
                  <a:lnTo>
                    <a:pt x="4611434" y="152492"/>
                  </a:lnTo>
                  <a:cubicBezTo>
                    <a:pt x="4603623" y="151539"/>
                    <a:pt x="4595622" y="150587"/>
                    <a:pt x="4587145" y="149349"/>
                  </a:cubicBezTo>
                  <a:lnTo>
                    <a:pt x="4387977" y="122774"/>
                  </a:lnTo>
                  <a:lnTo>
                    <a:pt x="3989356" y="68577"/>
                  </a:lnTo>
                  <a:lnTo>
                    <a:pt x="3789140" y="42192"/>
                  </a:lnTo>
                  <a:lnTo>
                    <a:pt x="3689033" y="29143"/>
                  </a:lnTo>
                  <a:lnTo>
                    <a:pt x="3634835" y="22571"/>
                  </a:lnTo>
                  <a:cubicBezTo>
                    <a:pt x="3616452" y="20285"/>
                    <a:pt x="3598069" y="18380"/>
                    <a:pt x="3579876" y="16856"/>
                  </a:cubicBezTo>
                  <a:cubicBezTo>
                    <a:pt x="3433667" y="3140"/>
                    <a:pt x="3289840" y="-1622"/>
                    <a:pt x="3147441" y="473"/>
                  </a:cubicBezTo>
                  <a:cubicBezTo>
                    <a:pt x="3005138" y="2283"/>
                    <a:pt x="2864263" y="10188"/>
                    <a:pt x="2724722" y="22857"/>
                  </a:cubicBezTo>
                  <a:cubicBezTo>
                    <a:pt x="2445353" y="48098"/>
                    <a:pt x="2171129" y="90198"/>
                    <a:pt x="1898428" y="147730"/>
                  </a:cubicBezTo>
                  <a:cubicBezTo>
                    <a:pt x="1830134" y="162208"/>
                    <a:pt x="1762030" y="177448"/>
                    <a:pt x="1692878" y="195069"/>
                  </a:cubicBezTo>
                  <a:lnTo>
                    <a:pt x="1640205" y="208785"/>
                  </a:lnTo>
                  <a:lnTo>
                    <a:pt x="1592294" y="221643"/>
                  </a:lnTo>
                  <a:cubicBezTo>
                    <a:pt x="1561624" y="229740"/>
                    <a:pt x="1530858" y="238503"/>
                    <a:pt x="1500092" y="245551"/>
                  </a:cubicBezTo>
                  <a:cubicBezTo>
                    <a:pt x="1377125" y="276412"/>
                    <a:pt x="1253490" y="300987"/>
                    <a:pt x="1130046" y="318227"/>
                  </a:cubicBezTo>
                  <a:cubicBezTo>
                    <a:pt x="1068229" y="326895"/>
                    <a:pt x="1006602" y="333086"/>
                    <a:pt x="944880" y="337658"/>
                  </a:cubicBezTo>
                  <a:cubicBezTo>
                    <a:pt x="914114" y="339277"/>
                    <a:pt x="883253" y="341563"/>
                    <a:pt x="852583" y="341944"/>
                  </a:cubicBezTo>
                  <a:cubicBezTo>
                    <a:pt x="821817" y="343278"/>
                    <a:pt x="791147" y="342992"/>
                    <a:pt x="760476" y="343087"/>
                  </a:cubicBezTo>
                  <a:cubicBezTo>
                    <a:pt x="699230" y="342135"/>
                    <a:pt x="638175" y="338706"/>
                    <a:pt x="577215" y="332800"/>
                  </a:cubicBezTo>
                  <a:cubicBezTo>
                    <a:pt x="516255" y="326895"/>
                    <a:pt x="455771" y="317179"/>
                    <a:pt x="394907" y="305463"/>
                  </a:cubicBezTo>
                  <a:cubicBezTo>
                    <a:pt x="334137" y="293557"/>
                    <a:pt x="273368" y="278412"/>
                    <a:pt x="211265" y="261363"/>
                  </a:cubicBezTo>
                  <a:cubicBezTo>
                    <a:pt x="149066" y="244123"/>
                    <a:pt x="85820" y="224310"/>
                    <a:pt x="17526" y="204880"/>
                  </a:cubicBezTo>
                  <a:cubicBezTo>
                    <a:pt x="11716" y="203165"/>
                    <a:pt x="5906" y="201546"/>
                    <a:pt x="0" y="199927"/>
                  </a:cubicBezTo>
                  <a:lnTo>
                    <a:pt x="0" y="526920"/>
                  </a:lnTo>
                  <a:cubicBezTo>
                    <a:pt x="32576" y="541874"/>
                    <a:pt x="66104" y="557114"/>
                    <a:pt x="100298" y="571973"/>
                  </a:cubicBezTo>
                  <a:cubicBezTo>
                    <a:pt x="164973" y="600167"/>
                    <a:pt x="232410" y="626456"/>
                    <a:pt x="301562" y="649697"/>
                  </a:cubicBezTo>
                  <a:cubicBezTo>
                    <a:pt x="439865" y="696655"/>
                    <a:pt x="585216" y="728754"/>
                    <a:pt x="731044" y="746947"/>
                  </a:cubicBezTo>
                  <a:cubicBezTo>
                    <a:pt x="876967" y="764664"/>
                    <a:pt x="1023652" y="769426"/>
                    <a:pt x="1168241" y="762759"/>
                  </a:cubicBezTo>
                  <a:cubicBezTo>
                    <a:pt x="1313021" y="756663"/>
                    <a:pt x="1455896" y="740185"/>
                    <a:pt x="1596581" y="716944"/>
                  </a:cubicBezTo>
                  <a:cubicBezTo>
                    <a:pt x="1632014" y="711610"/>
                    <a:pt x="1666685" y="704371"/>
                    <a:pt x="1701641" y="697894"/>
                  </a:cubicBezTo>
                  <a:lnTo>
                    <a:pt x="1752124" y="688273"/>
                  </a:lnTo>
                  <a:lnTo>
                    <a:pt x="1797939" y="679891"/>
                  </a:lnTo>
                  <a:cubicBezTo>
                    <a:pt x="1860328" y="669128"/>
                    <a:pt x="1924431" y="658746"/>
                    <a:pt x="1988630" y="649316"/>
                  </a:cubicBezTo>
                  <a:cubicBezTo>
                    <a:pt x="2117217" y="630838"/>
                    <a:pt x="2246852" y="614645"/>
                    <a:pt x="2376297" y="601691"/>
                  </a:cubicBezTo>
                  <a:cubicBezTo>
                    <a:pt x="2441067" y="595214"/>
                    <a:pt x="2505742" y="589118"/>
                    <a:pt x="2570416" y="584165"/>
                  </a:cubicBezTo>
                  <a:cubicBezTo>
                    <a:pt x="2635091" y="579402"/>
                    <a:pt x="2699671" y="574831"/>
                    <a:pt x="2764155" y="571497"/>
                  </a:cubicBezTo>
                  <a:cubicBezTo>
                    <a:pt x="2828639" y="568068"/>
                    <a:pt x="2892933" y="565401"/>
                    <a:pt x="2956941" y="564163"/>
                  </a:cubicBezTo>
                  <a:cubicBezTo>
                    <a:pt x="3021045" y="562353"/>
                    <a:pt x="3084766" y="561972"/>
                    <a:pt x="3148298" y="562639"/>
                  </a:cubicBezTo>
                  <a:cubicBezTo>
                    <a:pt x="3211735" y="563305"/>
                    <a:pt x="3274695" y="565591"/>
                    <a:pt x="3337274" y="568544"/>
                  </a:cubicBezTo>
                  <a:cubicBezTo>
                    <a:pt x="3399568" y="572259"/>
                    <a:pt x="3461671" y="576259"/>
                    <a:pt x="3522345" y="583308"/>
                  </a:cubicBezTo>
                  <a:cubicBezTo>
                    <a:pt x="3537680" y="584737"/>
                    <a:pt x="3552730" y="586737"/>
                    <a:pt x="3567779" y="588642"/>
                  </a:cubicBezTo>
                  <a:lnTo>
                    <a:pt x="3613785" y="594357"/>
                  </a:lnTo>
                  <a:lnTo>
                    <a:pt x="3713798" y="607882"/>
                  </a:lnTo>
                  <a:lnTo>
                    <a:pt x="3913823" y="634838"/>
                  </a:lnTo>
                  <a:cubicBezTo>
                    <a:pt x="4047268" y="652078"/>
                    <a:pt x="4180904" y="670366"/>
                    <a:pt x="4315873" y="686273"/>
                  </a:cubicBezTo>
                  <a:lnTo>
                    <a:pt x="4517422" y="710086"/>
                  </a:lnTo>
                  <a:cubicBezTo>
                    <a:pt x="4586573" y="717896"/>
                    <a:pt x="4657916" y="725992"/>
                    <a:pt x="4728972" y="731422"/>
                  </a:cubicBezTo>
                  <a:cubicBezTo>
                    <a:pt x="4871371" y="743042"/>
                    <a:pt x="5016627" y="748376"/>
                    <a:pt x="5162931" y="744185"/>
                  </a:cubicBezTo>
                  <a:cubicBezTo>
                    <a:pt x="5308949" y="740566"/>
                    <a:pt x="5456111" y="725611"/>
                    <a:pt x="5594033" y="706466"/>
                  </a:cubicBezTo>
                  <a:cubicBezTo>
                    <a:pt x="5732621" y="687511"/>
                    <a:pt x="5859876" y="667033"/>
                    <a:pt x="5982939" y="655793"/>
                  </a:cubicBezTo>
                  <a:cubicBezTo>
                    <a:pt x="6013799" y="652936"/>
                    <a:pt x="6044375" y="650364"/>
                    <a:pt x="6075045" y="648459"/>
                  </a:cubicBezTo>
                  <a:cubicBezTo>
                    <a:pt x="6105906" y="646363"/>
                    <a:pt x="6135529" y="645125"/>
                    <a:pt x="6167819" y="643887"/>
                  </a:cubicBezTo>
                  <a:cubicBezTo>
                    <a:pt x="6230779" y="641125"/>
                    <a:pt x="6295930" y="640077"/>
                    <a:pt x="6361081" y="639124"/>
                  </a:cubicBezTo>
                  <a:cubicBezTo>
                    <a:pt x="6491955" y="637981"/>
                    <a:pt x="6624638" y="638553"/>
                    <a:pt x="6757321" y="640458"/>
                  </a:cubicBezTo>
                  <a:cubicBezTo>
                    <a:pt x="6890195" y="642553"/>
                    <a:pt x="7023449" y="645030"/>
                    <a:pt x="7156704" y="649030"/>
                  </a:cubicBezTo>
                  <a:cubicBezTo>
                    <a:pt x="7289959" y="652650"/>
                    <a:pt x="7423404" y="656841"/>
                    <a:pt x="7556373" y="662365"/>
                  </a:cubicBezTo>
                  <a:cubicBezTo>
                    <a:pt x="7689152" y="667509"/>
                    <a:pt x="7822502" y="673986"/>
                    <a:pt x="7952328" y="682177"/>
                  </a:cubicBezTo>
                  <a:lnTo>
                    <a:pt x="8000714" y="685511"/>
                  </a:lnTo>
                  <a:cubicBezTo>
                    <a:pt x="8016811" y="686654"/>
                    <a:pt x="8031670" y="688178"/>
                    <a:pt x="8047196" y="689416"/>
                  </a:cubicBezTo>
                  <a:lnTo>
                    <a:pt x="8097965" y="693893"/>
                  </a:lnTo>
                  <a:cubicBezTo>
                    <a:pt x="8116539" y="695417"/>
                    <a:pt x="8134731" y="696846"/>
                    <a:pt x="8152733" y="697894"/>
                  </a:cubicBezTo>
                  <a:cubicBezTo>
                    <a:pt x="8224647" y="701989"/>
                    <a:pt x="8294465" y="704085"/>
                    <a:pt x="8363903" y="705133"/>
                  </a:cubicBezTo>
                  <a:cubicBezTo>
                    <a:pt x="8502777" y="706657"/>
                    <a:pt x="8640223" y="704180"/>
                    <a:pt x="8777764" y="698084"/>
                  </a:cubicBezTo>
                  <a:cubicBezTo>
                    <a:pt x="8912352" y="692083"/>
                    <a:pt x="9046845" y="682749"/>
                    <a:pt x="9182005" y="668366"/>
                  </a:cubicBezTo>
                  <a:lnTo>
                    <a:pt x="9182005" y="351088"/>
                  </a:lnTo>
                  <a:close/>
                </a:path>
              </a:pathLst>
            </a:custGeom>
            <a:solidFill>
              <a:schemeClr val="bg1">
                <a:alpha val="30000"/>
              </a:schemeClr>
            </a:solidFill>
            <a:ln w="9525" cap="flat">
              <a:noFill/>
              <a:prstDash val="solid"/>
              <a:miter/>
            </a:ln>
          </p:spPr>
          <p:txBody>
            <a:bodyPr rtlCol="0" anchor="ctr"/>
            <a:lstStyle/>
            <a:p>
              <a:endParaRPr lang="en-US"/>
            </a:p>
          </p:txBody>
        </p:sp>
      </p:grpSp>
    </p:spTree>
    <p:extLst>
      <p:ext uri="{BB962C8B-B14F-4D97-AF65-F5344CB8AC3E}">
        <p14:creationId xmlns:p14="http://schemas.microsoft.com/office/powerpoint/2010/main" val="215679069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Spotlight on a dark foggy stage">
            <a:extLst>
              <a:ext uri="{FF2B5EF4-FFF2-40B4-BE49-F238E27FC236}">
                <a16:creationId xmlns:a16="http://schemas.microsoft.com/office/drawing/2014/main" id="{67A24018-EF61-641A-872E-56BF10708086}"/>
              </a:ext>
            </a:extLst>
          </p:cNvPr>
          <p:cNvPicPr>
            <a:picLocks noChangeAspect="1"/>
          </p:cNvPicPr>
          <p:nvPr/>
        </p:nvPicPr>
        <p:blipFill rotWithShape="1">
          <a:blip r:embed="rId2"/>
          <a:srcRect b="15730"/>
          <a:stretch/>
        </p:blipFill>
        <p:spPr>
          <a:xfrm>
            <a:off x="3" y="10"/>
            <a:ext cx="12191997" cy="6857988"/>
          </a:xfrm>
          <a:prstGeom prst="rect">
            <a:avLst/>
          </a:prstGeom>
        </p:spPr>
      </p:pic>
      <p:sp>
        <p:nvSpPr>
          <p:cNvPr id="9" name="Rectangle 8">
            <a:extLst>
              <a:ext uri="{FF2B5EF4-FFF2-40B4-BE49-F238E27FC236}">
                <a16:creationId xmlns:a16="http://schemas.microsoft.com/office/drawing/2014/main" id="{B6924B03-77BD-EAE3-2854-43363FF8E6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235031" y="2213145"/>
            <a:ext cx="6864098" cy="2425614"/>
          </a:xfrm>
          <a:prstGeom prst="rect">
            <a:avLst/>
          </a:prstGeom>
          <a:gradFill>
            <a:gsLst>
              <a:gs pos="0">
                <a:schemeClr val="accent5">
                  <a:lumMod val="60000"/>
                  <a:lumOff val="40000"/>
                </a:schemeClr>
              </a:gs>
              <a:gs pos="43000">
                <a:schemeClr val="accent2">
                  <a:alpha val="0"/>
                </a:scheme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4D60F200-5EB0-B223-2439-C96C67F0FE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5162550" y="0"/>
            <a:ext cx="7048678" cy="6858000"/>
          </a:xfrm>
          <a:prstGeom prst="rect">
            <a:avLst/>
          </a:prstGeom>
          <a:gradFill flip="none" rotWithShape="1">
            <a:gsLst>
              <a:gs pos="19000">
                <a:srgbClr val="000000">
                  <a:alpha val="59000"/>
                </a:srgbClr>
              </a:gs>
              <a:gs pos="100000">
                <a:srgbClr val="000000">
                  <a:alpha val="0"/>
                </a:srgbClr>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1740453C-744F-DB3A-47EC-15EACE1DC1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286455" y="-60677"/>
            <a:ext cx="6864096" cy="6985449"/>
          </a:xfrm>
          <a:prstGeom prst="rect">
            <a:avLst/>
          </a:prstGeom>
          <a:gradFill flip="none" rotWithShape="1">
            <a:gsLst>
              <a:gs pos="0">
                <a:schemeClr val="accent5"/>
              </a:gs>
              <a:gs pos="64000">
                <a:schemeClr val="accent2">
                  <a:alpha val="0"/>
                </a:schemeClr>
              </a:gs>
            </a:gsLst>
            <a:lin ang="7200000" scaled="0"/>
            <a:tileRect/>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15" name="Rectangle 14">
            <a:extLst>
              <a:ext uri="{FF2B5EF4-FFF2-40B4-BE49-F238E27FC236}">
                <a16:creationId xmlns:a16="http://schemas.microsoft.com/office/drawing/2014/main" id="{01EB5855-8EB7-1AE5-9030-5D0AA3C1AF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4695591" y="-647892"/>
            <a:ext cx="2839273" cy="12192001"/>
          </a:xfrm>
          <a:prstGeom prst="rect">
            <a:avLst/>
          </a:prstGeom>
          <a:gradFill>
            <a:gsLst>
              <a:gs pos="0">
                <a:schemeClr val="accent2"/>
              </a:gs>
              <a:gs pos="53000">
                <a:schemeClr val="accent5">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4F4B410-9D45-DF2B-9AEC-A37F658A1264}"/>
              </a:ext>
            </a:extLst>
          </p:cNvPr>
          <p:cNvSpPr>
            <a:spLocks noGrp="1"/>
          </p:cNvSpPr>
          <p:nvPr>
            <p:ph type="title"/>
          </p:nvPr>
        </p:nvSpPr>
        <p:spPr>
          <a:xfrm>
            <a:off x="7731468" y="2138209"/>
            <a:ext cx="3712820" cy="2839273"/>
          </a:xfrm>
        </p:spPr>
        <p:txBody>
          <a:bodyPr vert="horz" lIns="91440" tIns="45720" rIns="91440" bIns="45720" rtlCol="0" anchor="b">
            <a:normAutofit/>
          </a:bodyPr>
          <a:lstStyle/>
          <a:p>
            <a:r>
              <a:rPr lang="en-US" sz="3600" b="1">
                <a:solidFill>
                  <a:srgbClr val="FFFFFF"/>
                </a:solidFill>
              </a:rPr>
              <a:t>Spotlight session</a:t>
            </a:r>
          </a:p>
        </p:txBody>
      </p:sp>
      <p:sp>
        <p:nvSpPr>
          <p:cNvPr id="3" name="Content Placeholder 2">
            <a:extLst>
              <a:ext uri="{FF2B5EF4-FFF2-40B4-BE49-F238E27FC236}">
                <a16:creationId xmlns:a16="http://schemas.microsoft.com/office/drawing/2014/main" id="{02E28294-D27E-0B1E-835D-7111AD7EB0B2}"/>
              </a:ext>
            </a:extLst>
          </p:cNvPr>
          <p:cNvSpPr>
            <a:spLocks noGrp="1"/>
          </p:cNvSpPr>
          <p:nvPr>
            <p:ph idx="1"/>
          </p:nvPr>
        </p:nvSpPr>
        <p:spPr>
          <a:xfrm>
            <a:off x="7731468" y="5149388"/>
            <a:ext cx="3712820" cy="1197216"/>
          </a:xfrm>
        </p:spPr>
        <p:txBody>
          <a:bodyPr vert="horz" lIns="91440" tIns="45720" rIns="91440" bIns="45720" rtlCol="0">
            <a:normAutofit/>
          </a:bodyPr>
          <a:lstStyle/>
          <a:p>
            <a:pPr marL="0" indent="0">
              <a:buNone/>
            </a:pPr>
            <a:r>
              <a:rPr lang="en-US" sz="2000">
                <a:solidFill>
                  <a:srgbClr val="FFFFFF"/>
                </a:solidFill>
              </a:rPr>
              <a:t>Tackling exclusions in the Early Years</a:t>
            </a:r>
          </a:p>
        </p:txBody>
      </p:sp>
    </p:spTree>
    <p:extLst>
      <p:ext uri="{BB962C8B-B14F-4D97-AF65-F5344CB8AC3E}">
        <p14:creationId xmlns:p14="http://schemas.microsoft.com/office/powerpoint/2010/main" val="16903612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7C9DEC-9695-64FC-BC94-9BE5C462BD8F}"/>
              </a:ext>
            </a:extLst>
          </p:cNvPr>
          <p:cNvSpPr>
            <a:spLocks noGrp="1"/>
          </p:cNvSpPr>
          <p:nvPr>
            <p:ph type="title"/>
          </p:nvPr>
        </p:nvSpPr>
        <p:spPr>
          <a:xfrm>
            <a:off x="876692" y="741391"/>
            <a:ext cx="5479719" cy="1616203"/>
          </a:xfrm>
        </p:spPr>
        <p:txBody>
          <a:bodyPr anchor="b">
            <a:normAutofit/>
          </a:bodyPr>
          <a:lstStyle/>
          <a:p>
            <a:r>
              <a:rPr lang="en-US" sz="3200" b="1">
                <a:latin typeface="+mn-lt"/>
              </a:rPr>
              <a:t>Some questions for consideration</a:t>
            </a:r>
          </a:p>
        </p:txBody>
      </p:sp>
      <p:sp>
        <p:nvSpPr>
          <p:cNvPr id="3" name="Content Placeholder 2">
            <a:extLst>
              <a:ext uri="{FF2B5EF4-FFF2-40B4-BE49-F238E27FC236}">
                <a16:creationId xmlns:a16="http://schemas.microsoft.com/office/drawing/2014/main" id="{BCB29BF1-8FC5-509D-599B-97A99D6B35A8}"/>
              </a:ext>
            </a:extLst>
          </p:cNvPr>
          <p:cNvSpPr>
            <a:spLocks noGrp="1"/>
          </p:cNvSpPr>
          <p:nvPr>
            <p:ph idx="1"/>
          </p:nvPr>
        </p:nvSpPr>
        <p:spPr>
          <a:xfrm>
            <a:off x="876692" y="2533476"/>
            <a:ext cx="5479719" cy="3447832"/>
          </a:xfrm>
        </p:spPr>
        <p:txBody>
          <a:bodyPr anchor="t">
            <a:normAutofit fontScale="92500" lnSpcReduction="10000"/>
          </a:bodyPr>
          <a:lstStyle/>
          <a:p>
            <a:r>
              <a:rPr lang="en-US" sz="2000"/>
              <a:t>How do we know it is an issue?</a:t>
            </a:r>
          </a:p>
          <a:p>
            <a:pPr lvl="1"/>
            <a:r>
              <a:rPr lang="en-US" sz="2000"/>
              <a:t>Who is measuring it and how?</a:t>
            </a:r>
          </a:p>
          <a:p>
            <a:pPr lvl="1"/>
            <a:r>
              <a:rPr lang="en-US" sz="2000"/>
              <a:t>What is the impact?</a:t>
            </a:r>
          </a:p>
          <a:p>
            <a:r>
              <a:rPr lang="en-US" sz="2000"/>
              <a:t>What are the things we can and can’t influence?</a:t>
            </a:r>
          </a:p>
          <a:p>
            <a:pPr lvl="1"/>
            <a:r>
              <a:rPr lang="en-US" sz="2000"/>
              <a:t>Funding?</a:t>
            </a:r>
          </a:p>
          <a:p>
            <a:pPr lvl="1"/>
            <a:r>
              <a:rPr lang="en-US" sz="2000"/>
              <a:t>Attitudes and culture?</a:t>
            </a:r>
          </a:p>
          <a:p>
            <a:pPr lvl="1"/>
            <a:r>
              <a:rPr lang="en-US" sz="2000"/>
              <a:t>Skills and knowledge?</a:t>
            </a:r>
          </a:p>
          <a:p>
            <a:r>
              <a:rPr lang="en-US" sz="2000"/>
              <a:t>Who do we need to influence and where does responsibility lie?</a:t>
            </a:r>
          </a:p>
          <a:p>
            <a:r>
              <a:rPr lang="en-US" sz="2000"/>
              <a:t>What drives change for those we need to influence?</a:t>
            </a:r>
          </a:p>
          <a:p>
            <a:pPr marL="457200" lvl="1" indent="0">
              <a:buNone/>
            </a:pPr>
            <a:endParaRPr lang="en-US" sz="2000"/>
          </a:p>
          <a:p>
            <a:pPr marL="457200" lvl="1" indent="0">
              <a:buNone/>
            </a:pPr>
            <a:endParaRPr lang="en-US" sz="2000"/>
          </a:p>
          <a:p>
            <a:pPr marL="0" indent="0">
              <a:buNone/>
            </a:pPr>
            <a:endParaRPr lang="en-US" sz="2000"/>
          </a:p>
        </p:txBody>
      </p:sp>
      <p:pic>
        <p:nvPicPr>
          <p:cNvPr id="13" name="Picture 12" descr="Many question marks on black background">
            <a:extLst>
              <a:ext uri="{FF2B5EF4-FFF2-40B4-BE49-F238E27FC236}">
                <a16:creationId xmlns:a16="http://schemas.microsoft.com/office/drawing/2014/main" id="{756DE6AD-B174-0637-95CB-69429F861401}"/>
              </a:ext>
            </a:extLst>
          </p:cNvPr>
          <p:cNvPicPr>
            <a:picLocks noChangeAspect="1"/>
          </p:cNvPicPr>
          <p:nvPr/>
        </p:nvPicPr>
        <p:blipFill rotWithShape="1">
          <a:blip r:embed="rId2"/>
          <a:srcRect l="56226" r="2" b="2"/>
          <a:stretch/>
        </p:blipFill>
        <p:spPr>
          <a:xfrm>
            <a:off x="7270812" y="10"/>
            <a:ext cx="4921187" cy="6857990"/>
          </a:xfrm>
          <a:prstGeom prst="rect">
            <a:avLst/>
          </a:prstGeom>
        </p:spPr>
      </p:pic>
      <p:grpSp>
        <p:nvGrpSpPr>
          <p:cNvPr id="14" name="Group 13">
            <a:extLst>
              <a:ext uri="{FF2B5EF4-FFF2-40B4-BE49-F238E27FC236}">
                <a16:creationId xmlns:a16="http://schemas.microsoft.com/office/drawing/2014/main" id="{8CE57D37-C2D0-066B-1AE3-6F4244344F2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2068638" y="0"/>
            <a:ext cx="123362" cy="6858000"/>
            <a:chOff x="12068638" y="0"/>
            <a:chExt cx="123362" cy="6858000"/>
          </a:xfrm>
        </p:grpSpPr>
        <p:sp>
          <p:nvSpPr>
            <p:cNvPr id="10" name="Rectangle 9">
              <a:extLst>
                <a:ext uri="{FF2B5EF4-FFF2-40B4-BE49-F238E27FC236}">
                  <a16:creationId xmlns:a16="http://schemas.microsoft.com/office/drawing/2014/main" id="{A24DCA44-89CF-872A-903F-96C50780EA8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2068638" y="0"/>
              <a:ext cx="123362" cy="6858000"/>
            </a:xfrm>
            <a:prstGeom prst="rect">
              <a:avLst/>
            </a:prstGeom>
            <a:gradFill>
              <a:gsLst>
                <a:gs pos="0">
                  <a:schemeClr val="accent2"/>
                </a:gs>
                <a:gs pos="100000">
                  <a:schemeClr val="accent5"/>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4B0CC4F5-AC85-FFFA-7EB5-33C4FCE90A7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2068638" y="3527553"/>
              <a:ext cx="123362" cy="3330447"/>
            </a:xfrm>
            <a:prstGeom prst="rect">
              <a:avLst/>
            </a:prstGeom>
            <a:gradFill>
              <a:gsLst>
                <a:gs pos="19000">
                  <a:schemeClr val="accent5">
                    <a:lumMod val="60000"/>
                    <a:lumOff val="40000"/>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19521621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8338C1-4B33-2AA1-81C0-60655A46BE7C}"/>
              </a:ext>
            </a:extLst>
          </p:cNvPr>
          <p:cNvSpPr>
            <a:spLocks noGrp="1"/>
          </p:cNvSpPr>
          <p:nvPr>
            <p:ph type="title"/>
          </p:nvPr>
        </p:nvSpPr>
        <p:spPr/>
        <p:txBody>
          <a:bodyPr/>
          <a:lstStyle/>
          <a:p>
            <a:r>
              <a:rPr lang="en-US" b="1">
                <a:solidFill>
                  <a:schemeClr val="accent1">
                    <a:lumMod val="75000"/>
                  </a:schemeClr>
                </a:solidFill>
                <a:latin typeface="+mn-lt"/>
              </a:rPr>
              <a:t>Discussion - some considerations</a:t>
            </a:r>
          </a:p>
        </p:txBody>
      </p:sp>
      <p:graphicFrame>
        <p:nvGraphicFramePr>
          <p:cNvPr id="4" name="Content Placeholder 3">
            <a:extLst>
              <a:ext uri="{FF2B5EF4-FFF2-40B4-BE49-F238E27FC236}">
                <a16:creationId xmlns:a16="http://schemas.microsoft.com/office/drawing/2014/main" id="{17EBB666-6F28-A628-5CB4-FE3D82467234}"/>
              </a:ext>
            </a:extLst>
          </p:cNvPr>
          <p:cNvGraphicFramePr>
            <a:graphicFrameLocks noGrp="1"/>
          </p:cNvGraphicFramePr>
          <p:nvPr>
            <p:ph idx="1"/>
            <p:extLst>
              <p:ext uri="{D42A27DB-BD31-4B8C-83A1-F6EECF244321}">
                <p14:modId xmlns:p14="http://schemas.microsoft.com/office/powerpoint/2010/main" val="3892806882"/>
              </p:ext>
            </p:extLst>
          </p:nvPr>
        </p:nvGraphicFramePr>
        <p:xfrm>
          <a:off x="838200" y="1604827"/>
          <a:ext cx="10515597" cy="4759960"/>
        </p:xfrm>
        <a:graphic>
          <a:graphicData uri="http://schemas.openxmlformats.org/drawingml/2006/table">
            <a:tbl>
              <a:tblPr firstRow="1" bandRow="1">
                <a:tableStyleId>{5C22544A-7EE6-4342-B048-85BDC9FD1C3A}</a:tableStyleId>
              </a:tblPr>
              <a:tblGrid>
                <a:gridCol w="3505199">
                  <a:extLst>
                    <a:ext uri="{9D8B030D-6E8A-4147-A177-3AD203B41FA5}">
                      <a16:colId xmlns:a16="http://schemas.microsoft.com/office/drawing/2014/main" val="1062054151"/>
                    </a:ext>
                  </a:extLst>
                </a:gridCol>
                <a:gridCol w="3505199">
                  <a:extLst>
                    <a:ext uri="{9D8B030D-6E8A-4147-A177-3AD203B41FA5}">
                      <a16:colId xmlns:a16="http://schemas.microsoft.com/office/drawing/2014/main" val="3672518388"/>
                    </a:ext>
                  </a:extLst>
                </a:gridCol>
                <a:gridCol w="3505199">
                  <a:extLst>
                    <a:ext uri="{9D8B030D-6E8A-4147-A177-3AD203B41FA5}">
                      <a16:colId xmlns:a16="http://schemas.microsoft.com/office/drawing/2014/main" val="3079348782"/>
                    </a:ext>
                  </a:extLst>
                </a:gridCol>
              </a:tblGrid>
              <a:tr h="370840">
                <a:tc>
                  <a:txBody>
                    <a:bodyPr/>
                    <a:lstStyle/>
                    <a:p>
                      <a:r>
                        <a:rPr lang="en-US"/>
                        <a:t>Issues and potential solutions?</a:t>
                      </a:r>
                    </a:p>
                  </a:txBody>
                  <a:tcPr/>
                </a:tc>
                <a:tc>
                  <a:txBody>
                    <a:bodyPr/>
                    <a:lstStyle/>
                    <a:p>
                      <a:r>
                        <a:rPr lang="en-US"/>
                        <a:t>Who do we need to influence?</a:t>
                      </a:r>
                    </a:p>
                  </a:txBody>
                  <a:tcPr/>
                </a:tc>
                <a:tc>
                  <a:txBody>
                    <a:bodyPr/>
                    <a:lstStyle/>
                    <a:p>
                      <a:r>
                        <a:rPr lang="en-US"/>
                        <a:t>How?</a:t>
                      </a:r>
                    </a:p>
                  </a:txBody>
                  <a:tcPr/>
                </a:tc>
                <a:extLst>
                  <a:ext uri="{0D108BD9-81ED-4DB2-BD59-A6C34878D82A}">
                    <a16:rowId xmlns:a16="http://schemas.microsoft.com/office/drawing/2014/main" val="2105757326"/>
                  </a:ext>
                </a:extLst>
              </a:tr>
              <a:tr h="370840">
                <a:tc>
                  <a:txBody>
                    <a:bodyPr/>
                    <a:lstStyle/>
                    <a:p>
                      <a:r>
                        <a:rPr lang="en-US"/>
                        <a:t>Funding (and resources </a:t>
                      </a:r>
                      <a:r>
                        <a:rPr lang="en-US" err="1"/>
                        <a:t>ie</a:t>
                      </a:r>
                      <a:r>
                        <a:rPr lang="en-US"/>
                        <a:t> recruitment) </a:t>
                      </a:r>
                    </a:p>
                    <a:p>
                      <a:pPr marL="285750" indent="-285750">
                        <a:buFont typeface="Arial" panose="020B0604020202020204" pitchFamily="34" charset="0"/>
                        <a:buChar char="•"/>
                      </a:pPr>
                      <a:r>
                        <a:rPr lang="en-US"/>
                        <a:t>More!</a:t>
                      </a:r>
                    </a:p>
                    <a:p>
                      <a:pPr marL="285750" indent="-285750">
                        <a:buFont typeface="Arial" panose="020B0604020202020204" pitchFamily="34" charset="0"/>
                        <a:buChar char="•"/>
                      </a:pPr>
                      <a:r>
                        <a:rPr lang="en-US"/>
                        <a:t>Ringfenced</a:t>
                      </a:r>
                    </a:p>
                    <a:p>
                      <a:pPr marL="285750" indent="-285750">
                        <a:buFont typeface="Arial" panose="020B0604020202020204" pitchFamily="34" charset="0"/>
                        <a:buChar char="•"/>
                      </a:pPr>
                      <a:r>
                        <a:rPr lang="en-US"/>
                        <a:t>Business planned for</a:t>
                      </a:r>
                    </a:p>
                  </a:txBody>
                  <a:tcPr/>
                </a:tc>
                <a:tc>
                  <a:txBody>
                    <a:bodyPr/>
                    <a:lstStyle/>
                    <a:p>
                      <a:r>
                        <a:rPr lang="en-US"/>
                        <a:t>Central Government</a:t>
                      </a:r>
                    </a:p>
                    <a:p>
                      <a:r>
                        <a:rPr lang="en-US"/>
                        <a:t>Senior leaders and members</a:t>
                      </a:r>
                    </a:p>
                    <a:p>
                      <a:r>
                        <a:rPr lang="en-US"/>
                        <a:t>School Forum</a:t>
                      </a:r>
                    </a:p>
                    <a:p>
                      <a:r>
                        <a:rPr lang="en-US"/>
                        <a:t>Providers</a:t>
                      </a:r>
                    </a:p>
                    <a:p>
                      <a:r>
                        <a:rPr lang="en-US"/>
                        <a:t>Families</a:t>
                      </a:r>
                    </a:p>
                  </a:txBody>
                  <a:tcPr/>
                </a:tc>
                <a:tc>
                  <a:txBody>
                    <a:bodyPr/>
                    <a:lstStyle/>
                    <a:p>
                      <a:endParaRPr lang="en-US"/>
                    </a:p>
                  </a:txBody>
                  <a:tcPr/>
                </a:tc>
                <a:extLst>
                  <a:ext uri="{0D108BD9-81ED-4DB2-BD59-A6C34878D82A}">
                    <a16:rowId xmlns:a16="http://schemas.microsoft.com/office/drawing/2014/main" val="3614212948"/>
                  </a:ext>
                </a:extLst>
              </a:tr>
              <a:tr h="370840">
                <a:tc>
                  <a:txBody>
                    <a:bodyPr/>
                    <a:lstStyle/>
                    <a:p>
                      <a:r>
                        <a:rPr lang="en-US"/>
                        <a:t>Attitudes and culture</a:t>
                      </a:r>
                    </a:p>
                  </a:txBody>
                  <a:tcPr/>
                </a:tc>
                <a:tc>
                  <a:txBody>
                    <a:bodyPr/>
                    <a:lstStyle/>
                    <a:p>
                      <a:endParaRPr lang="en-US"/>
                    </a:p>
                    <a:p>
                      <a:endParaRPr lang="en-US"/>
                    </a:p>
                    <a:p>
                      <a:endParaRPr lang="en-US"/>
                    </a:p>
                    <a:p>
                      <a:endParaRPr lang="en-US"/>
                    </a:p>
                    <a:p>
                      <a:endParaRPr lang="en-US"/>
                    </a:p>
                  </a:txBody>
                  <a:tcPr/>
                </a:tc>
                <a:tc>
                  <a:txBody>
                    <a:bodyPr/>
                    <a:lstStyle/>
                    <a:p>
                      <a:endParaRPr lang="en-US"/>
                    </a:p>
                  </a:txBody>
                  <a:tcPr/>
                </a:tc>
                <a:extLst>
                  <a:ext uri="{0D108BD9-81ED-4DB2-BD59-A6C34878D82A}">
                    <a16:rowId xmlns:a16="http://schemas.microsoft.com/office/drawing/2014/main" val="3047770760"/>
                  </a:ext>
                </a:extLst>
              </a:tr>
              <a:tr h="370840">
                <a:tc>
                  <a:txBody>
                    <a:bodyPr/>
                    <a:lstStyle/>
                    <a:p>
                      <a:r>
                        <a:rPr lang="en-US"/>
                        <a:t>Skills and knowledge</a:t>
                      </a:r>
                    </a:p>
                  </a:txBody>
                  <a:tcPr/>
                </a:tc>
                <a:tc>
                  <a:txBody>
                    <a:bodyPr/>
                    <a:lstStyle/>
                    <a:p>
                      <a:endParaRPr lang="en-US"/>
                    </a:p>
                    <a:p>
                      <a:endParaRPr lang="en-US"/>
                    </a:p>
                    <a:p>
                      <a:endParaRPr lang="en-US"/>
                    </a:p>
                    <a:p>
                      <a:endParaRPr lang="en-US"/>
                    </a:p>
                    <a:p>
                      <a:endParaRPr lang="en-US"/>
                    </a:p>
                  </a:txBody>
                  <a:tcPr/>
                </a:tc>
                <a:tc>
                  <a:txBody>
                    <a:bodyPr/>
                    <a:lstStyle/>
                    <a:p>
                      <a:endParaRPr lang="en-US"/>
                    </a:p>
                  </a:txBody>
                  <a:tcPr/>
                </a:tc>
                <a:extLst>
                  <a:ext uri="{0D108BD9-81ED-4DB2-BD59-A6C34878D82A}">
                    <a16:rowId xmlns:a16="http://schemas.microsoft.com/office/drawing/2014/main" val="4292205289"/>
                  </a:ext>
                </a:extLst>
              </a:tr>
            </a:tbl>
          </a:graphicData>
        </a:graphic>
      </p:graphicFrame>
    </p:spTree>
    <p:extLst>
      <p:ext uri="{BB962C8B-B14F-4D97-AF65-F5344CB8AC3E}">
        <p14:creationId xmlns:p14="http://schemas.microsoft.com/office/powerpoint/2010/main" val="350249878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Slide Background">
            <a:extLst>
              <a:ext uri="{FF2B5EF4-FFF2-40B4-BE49-F238E27FC236}">
                <a16:creationId xmlns:a16="http://schemas.microsoft.com/office/drawing/2014/main" id="{C0763A76-9F1C-4FC5-82B7-DD475DA461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useBgFill="1">
        <p:nvSpPr>
          <p:cNvPr id="11" name="Rectangle 10">
            <a:extLst>
              <a:ext uri="{FF2B5EF4-FFF2-40B4-BE49-F238E27FC236}">
                <a16:creationId xmlns:a16="http://schemas.microsoft.com/office/drawing/2014/main" id="{E81BF4F6-F2CF-4984-9D14-D6966D92F9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8522446" cy="2285999"/>
          </a:xfrm>
          <a:prstGeom prst="rect">
            <a:avLst/>
          </a:prstGeom>
          <a:ln>
            <a:noFill/>
          </a:ln>
          <a:effectLst>
            <a:outerShdw blurRad="596900" dist="304800" dir="7140000" sx="90000" sy="90000" algn="t" rotWithShape="0">
              <a:srgbClr val="000000">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2B2C006-19E4-11A3-146C-791344B3D617}"/>
              </a:ext>
            </a:extLst>
          </p:cNvPr>
          <p:cNvSpPr>
            <a:spLocks noGrp="1"/>
          </p:cNvSpPr>
          <p:nvPr>
            <p:ph type="title"/>
          </p:nvPr>
        </p:nvSpPr>
        <p:spPr>
          <a:xfrm>
            <a:off x="761803" y="350196"/>
            <a:ext cx="4646904" cy="1624520"/>
          </a:xfrm>
        </p:spPr>
        <p:txBody>
          <a:bodyPr anchor="ctr">
            <a:normAutofit fontScale="90000"/>
          </a:bodyPr>
          <a:lstStyle/>
          <a:p>
            <a:r>
              <a:rPr lang="en-US" sz="4000" b="1" dirty="0">
                <a:latin typeface="+mn-lt"/>
              </a:rPr>
              <a:t>A reminder of how we can help and what else we are up to</a:t>
            </a:r>
          </a:p>
        </p:txBody>
      </p:sp>
      <p:sp>
        <p:nvSpPr>
          <p:cNvPr id="3" name="Content Placeholder 2">
            <a:extLst>
              <a:ext uri="{FF2B5EF4-FFF2-40B4-BE49-F238E27FC236}">
                <a16:creationId xmlns:a16="http://schemas.microsoft.com/office/drawing/2014/main" id="{C9B21F65-F147-2F54-2A21-1A69EF72084D}"/>
              </a:ext>
            </a:extLst>
          </p:cNvPr>
          <p:cNvSpPr>
            <a:spLocks noGrp="1"/>
          </p:cNvSpPr>
          <p:nvPr>
            <p:ph idx="1"/>
          </p:nvPr>
        </p:nvSpPr>
        <p:spPr>
          <a:xfrm>
            <a:off x="761802" y="2743200"/>
            <a:ext cx="4646905" cy="3613149"/>
          </a:xfrm>
        </p:spPr>
        <p:txBody>
          <a:bodyPr anchor="ctr">
            <a:normAutofit/>
          </a:bodyPr>
          <a:lstStyle/>
          <a:p>
            <a:r>
              <a:rPr lang="en-US" sz="2000"/>
              <a:t>Our research</a:t>
            </a:r>
          </a:p>
          <a:p>
            <a:r>
              <a:rPr lang="en-US" sz="2000"/>
              <a:t>Lobbying and our manifesto</a:t>
            </a:r>
          </a:p>
          <a:p>
            <a:r>
              <a:rPr lang="en-US" sz="2000"/>
              <a:t>Training and development </a:t>
            </a:r>
            <a:endParaRPr lang="en-US" sz="2000">
              <a:cs typeface="Calibri"/>
            </a:endParaRPr>
          </a:p>
          <a:p>
            <a:r>
              <a:rPr lang="en-US" sz="2000"/>
              <a:t>Planned support</a:t>
            </a:r>
          </a:p>
          <a:p>
            <a:endParaRPr lang="en-US" sz="2000"/>
          </a:p>
        </p:txBody>
      </p:sp>
      <p:pic>
        <p:nvPicPr>
          <p:cNvPr id="5" name="Picture 4" descr="White paper ships being led by a yellow ship">
            <a:extLst>
              <a:ext uri="{FF2B5EF4-FFF2-40B4-BE49-F238E27FC236}">
                <a16:creationId xmlns:a16="http://schemas.microsoft.com/office/drawing/2014/main" id="{A84B0A69-6BD4-6CF5-928B-D9EEC6089A9C}"/>
              </a:ext>
            </a:extLst>
          </p:cNvPr>
          <p:cNvPicPr>
            <a:picLocks noChangeAspect="1"/>
          </p:cNvPicPr>
          <p:nvPr/>
        </p:nvPicPr>
        <p:blipFill rotWithShape="1">
          <a:blip r:embed="rId3"/>
          <a:srcRect l="34081" r="6519" b="-2"/>
          <a:stretch/>
        </p:blipFill>
        <p:spPr>
          <a:xfrm>
            <a:off x="6096000" y="1"/>
            <a:ext cx="6102825" cy="6858000"/>
          </a:xfrm>
          <a:prstGeom prst="rect">
            <a:avLst/>
          </a:prstGeom>
        </p:spPr>
      </p:pic>
    </p:spTree>
    <p:extLst>
      <p:ext uri="{BB962C8B-B14F-4D97-AF65-F5344CB8AC3E}">
        <p14:creationId xmlns:p14="http://schemas.microsoft.com/office/powerpoint/2010/main" val="92137495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EEA259-751F-F645-BA90-7E165DA4334B}"/>
              </a:ext>
            </a:extLst>
          </p:cNvPr>
          <p:cNvSpPr>
            <a:spLocks noGrp="1"/>
          </p:cNvSpPr>
          <p:nvPr>
            <p:ph type="title"/>
          </p:nvPr>
        </p:nvSpPr>
        <p:spPr>
          <a:xfrm>
            <a:off x="640080" y="325369"/>
            <a:ext cx="5144979" cy="1956841"/>
          </a:xfrm>
        </p:spPr>
        <p:txBody>
          <a:bodyPr anchor="b">
            <a:normAutofit/>
          </a:bodyPr>
          <a:lstStyle/>
          <a:p>
            <a:r>
              <a:rPr lang="en-US" sz="5400">
                <a:ea typeface="Calibri Light"/>
                <a:cs typeface="Calibri Light"/>
              </a:rPr>
              <a:t>Current situation</a:t>
            </a:r>
          </a:p>
        </p:txBody>
      </p:sp>
      <p:sp>
        <p:nvSpPr>
          <p:cNvPr id="3" name="Content Placeholder 2">
            <a:extLst>
              <a:ext uri="{FF2B5EF4-FFF2-40B4-BE49-F238E27FC236}">
                <a16:creationId xmlns:a16="http://schemas.microsoft.com/office/drawing/2014/main" id="{DEA7FAE2-8E31-D241-852F-6AB10209B46E}"/>
              </a:ext>
            </a:extLst>
          </p:cNvPr>
          <p:cNvSpPr>
            <a:spLocks noGrp="1"/>
          </p:cNvSpPr>
          <p:nvPr>
            <p:ph idx="1"/>
          </p:nvPr>
        </p:nvSpPr>
        <p:spPr>
          <a:xfrm>
            <a:off x="640080" y="2872899"/>
            <a:ext cx="4243589" cy="3320668"/>
          </a:xfrm>
        </p:spPr>
        <p:txBody>
          <a:bodyPr vert="horz" lIns="91440" tIns="45720" rIns="91440" bIns="45720" rtlCol="0" anchor="t">
            <a:normAutofit/>
          </a:bodyPr>
          <a:lstStyle/>
          <a:p>
            <a:endParaRPr lang="en-US" sz="2200">
              <a:cs typeface="Arial"/>
            </a:endParaRPr>
          </a:p>
          <a:p>
            <a:endParaRPr lang="en-US" sz="2200">
              <a:cs typeface="Arial"/>
            </a:endParaRPr>
          </a:p>
        </p:txBody>
      </p:sp>
      <p:pic>
        <p:nvPicPr>
          <p:cNvPr id="4" name="Picture 4" descr="P20100801522.jpg">
            <a:extLst>
              <a:ext uri="{FF2B5EF4-FFF2-40B4-BE49-F238E27FC236}">
                <a16:creationId xmlns:a16="http://schemas.microsoft.com/office/drawing/2014/main" id="{D5932EAF-171D-856B-BFAE-325517002D47}"/>
              </a:ext>
            </a:extLst>
          </p:cNvPr>
          <p:cNvPicPr>
            <a:picLocks noChangeAspect="1"/>
          </p:cNvPicPr>
          <p:nvPr/>
        </p:nvPicPr>
        <p:blipFill rotWithShape="1">
          <a:blip r:embed="rId3"/>
          <a:srcRect l="-41" r="11432" b="6184"/>
          <a:stretch/>
        </p:blipFill>
        <p:spPr>
          <a:xfrm>
            <a:off x="6096706" y="10"/>
            <a:ext cx="6095343" cy="6865476"/>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
        <p:nvSpPr>
          <p:cNvPr id="6" name="TextBox 5">
            <a:extLst>
              <a:ext uri="{FF2B5EF4-FFF2-40B4-BE49-F238E27FC236}">
                <a16:creationId xmlns:a16="http://schemas.microsoft.com/office/drawing/2014/main" id="{9DB84C28-7FAE-2391-14FF-42B3F54A8BB1}"/>
              </a:ext>
            </a:extLst>
          </p:cNvPr>
          <p:cNvSpPr txBox="1"/>
          <p:nvPr/>
        </p:nvSpPr>
        <p:spPr>
          <a:xfrm>
            <a:off x="373775" y="2708905"/>
            <a:ext cx="5663831" cy="36348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Calibri"/>
              <a:buChar char="-"/>
            </a:pPr>
            <a:endParaRPr lang="en-US">
              <a:cs typeface="Calibri"/>
            </a:endParaRPr>
          </a:p>
          <a:p>
            <a:pPr marL="285750" indent="-285750">
              <a:lnSpc>
                <a:spcPct val="90000"/>
              </a:lnSpc>
              <a:spcBef>
                <a:spcPts val="1000"/>
              </a:spcBef>
              <a:buFont typeface="Arial"/>
              <a:buChar char="•"/>
            </a:pPr>
            <a:r>
              <a:rPr lang="en-US" sz="2600">
                <a:cs typeface="Calibri"/>
              </a:rPr>
              <a:t>95% settings say the number of children with SEND is rising - 79% say the rise is significant.</a:t>
            </a:r>
            <a:endParaRPr lang="en-US" sz="2600">
              <a:ea typeface="Calibri"/>
              <a:cs typeface="Calibri"/>
            </a:endParaRPr>
          </a:p>
          <a:p>
            <a:pPr marL="285750" indent="-285750">
              <a:lnSpc>
                <a:spcPct val="90000"/>
              </a:lnSpc>
              <a:spcBef>
                <a:spcPts val="1000"/>
              </a:spcBef>
              <a:buFont typeface="Arial"/>
              <a:buChar char="•"/>
            </a:pPr>
            <a:r>
              <a:rPr lang="en-US" sz="2600">
                <a:ea typeface="Calibri"/>
                <a:cs typeface="Calibri"/>
              </a:rPr>
              <a:t>One in five parents have been turned away from settings.</a:t>
            </a:r>
          </a:p>
          <a:p>
            <a:pPr marL="285750" indent="-285750">
              <a:lnSpc>
                <a:spcPct val="90000"/>
              </a:lnSpc>
              <a:spcBef>
                <a:spcPts val="1000"/>
              </a:spcBef>
              <a:buFont typeface="Arial"/>
              <a:buChar char="•"/>
            </a:pPr>
            <a:r>
              <a:rPr lang="en-US" sz="2600">
                <a:cs typeface="Calibri"/>
              </a:rPr>
              <a:t>27% of settings felt one year ago they had no more space for children with SEND – new entitlements rises to 57%.</a:t>
            </a:r>
            <a:endParaRPr lang="en-US" sz="2600">
              <a:ea typeface="Calibri"/>
              <a:cs typeface="Calibri"/>
            </a:endParaRPr>
          </a:p>
        </p:txBody>
      </p:sp>
      <p:sp>
        <p:nvSpPr>
          <p:cNvPr id="5" name="TextBox 4">
            <a:extLst>
              <a:ext uri="{FF2B5EF4-FFF2-40B4-BE49-F238E27FC236}">
                <a16:creationId xmlns:a16="http://schemas.microsoft.com/office/drawing/2014/main" id="{A0AA7B8F-29ED-17CC-77B5-5DF8FC4CE6A2}"/>
              </a:ext>
            </a:extLst>
          </p:cNvPr>
          <p:cNvSpPr txBox="1"/>
          <p:nvPr/>
        </p:nvSpPr>
        <p:spPr>
          <a:xfrm>
            <a:off x="6939866" y="1062039"/>
            <a:ext cx="4965574" cy="5355312"/>
          </a:xfrm>
          <a:prstGeom prst="rect">
            <a:avLst/>
          </a:prstGeom>
          <a:solidFill>
            <a:srgbClr val="404040">
              <a:alpha val="64000"/>
            </a:srgbClr>
          </a:solidFill>
          <a:ln>
            <a:solidFill>
              <a:schemeClr val="bg1">
                <a:lumMod val="50000"/>
              </a:schemeClr>
            </a:solidFill>
          </a:ln>
        </p:spPr>
        <p:txBody>
          <a:bodyPr rot="0" spcFirstLastPara="0" vertOverflow="overflow" horzOverflow="overflow" vert="horz" wrap="square" lIns="91440" tIns="182880" rIns="228600" bIns="182880" numCol="1" spcCol="0" rtlCol="0" fromWordArt="0" anchor="t" anchorCtr="0" forceAA="0" compatLnSpc="1">
            <a:prstTxWarp prst="textNoShape">
              <a:avLst/>
            </a:prstTxWarp>
            <a:spAutoFit/>
          </a:bodyPr>
          <a:lstStyle/>
          <a:p>
            <a:pPr algn="r"/>
            <a:r>
              <a:rPr lang="en-US" sz="3600" b="1">
                <a:solidFill>
                  <a:schemeClr val="bg1"/>
                </a:solidFill>
                <a:latin typeface="Verdana Pro"/>
                <a:cs typeface="Calibri"/>
              </a:rPr>
              <a:t>Only 15% of local authorities believe they have enough provision for children with SEND and 78% think the new entitlements will make it worse</a:t>
            </a:r>
            <a:endParaRPr lang="en-US">
              <a:solidFill>
                <a:schemeClr val="bg1"/>
              </a:solidFill>
              <a:ea typeface="Calibri" panose="020F0502020204030204"/>
              <a:cs typeface="Calibri" panose="020F0502020204030204"/>
            </a:endParaRPr>
          </a:p>
        </p:txBody>
      </p:sp>
    </p:spTree>
    <p:extLst>
      <p:ext uri="{BB962C8B-B14F-4D97-AF65-F5344CB8AC3E}">
        <p14:creationId xmlns:p14="http://schemas.microsoft.com/office/powerpoint/2010/main" val="17075585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07D146-1D66-F272-733D-2124C6B17823}"/>
              </a:ext>
            </a:extLst>
          </p:cNvPr>
          <p:cNvSpPr>
            <a:spLocks noGrp="1"/>
          </p:cNvSpPr>
          <p:nvPr>
            <p:ph type="title"/>
          </p:nvPr>
        </p:nvSpPr>
        <p:spPr>
          <a:xfrm>
            <a:off x="5297762" y="803992"/>
            <a:ext cx="6251110" cy="1783080"/>
          </a:xfrm>
        </p:spPr>
        <p:txBody>
          <a:bodyPr anchor="b">
            <a:normAutofit/>
          </a:bodyPr>
          <a:lstStyle/>
          <a:p>
            <a:r>
              <a:rPr lang="en-US" sz="5400" b="1">
                <a:solidFill>
                  <a:schemeClr val="accent1">
                    <a:lumMod val="75000"/>
                  </a:schemeClr>
                </a:solidFill>
                <a:latin typeface="+mn-lt"/>
                <a:cs typeface="Calibri Light"/>
              </a:rPr>
              <a:t>Our Manifesto for Change</a:t>
            </a:r>
          </a:p>
        </p:txBody>
      </p:sp>
      <p:pic>
        <p:nvPicPr>
          <p:cNvPr id="5" name="Picture 4" descr="A child in a ball pit&#10;&#10;Description automatically generated">
            <a:extLst>
              <a:ext uri="{FF2B5EF4-FFF2-40B4-BE49-F238E27FC236}">
                <a16:creationId xmlns:a16="http://schemas.microsoft.com/office/drawing/2014/main" id="{38B8D15B-DE2B-7EC3-9365-9EFE30DEAEE0}"/>
              </a:ext>
            </a:extLst>
          </p:cNvPr>
          <p:cNvPicPr>
            <a:picLocks noChangeAspect="1"/>
          </p:cNvPicPr>
          <p:nvPr/>
        </p:nvPicPr>
        <p:blipFill rotWithShape="1">
          <a:blip r:embed="rId3"/>
          <a:srcRect r="3672"/>
          <a:stretch/>
        </p:blipFill>
        <p:spPr>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3" name="Content Placeholder 2">
            <a:extLst>
              <a:ext uri="{FF2B5EF4-FFF2-40B4-BE49-F238E27FC236}">
                <a16:creationId xmlns:a16="http://schemas.microsoft.com/office/drawing/2014/main" id="{7B8E3DA6-CF8F-8582-696D-6F67BF98F39D}"/>
              </a:ext>
            </a:extLst>
          </p:cNvPr>
          <p:cNvSpPr>
            <a:spLocks noGrp="1"/>
          </p:cNvSpPr>
          <p:nvPr>
            <p:ph idx="1"/>
          </p:nvPr>
        </p:nvSpPr>
        <p:spPr>
          <a:xfrm>
            <a:off x="5297762" y="2663833"/>
            <a:ext cx="6618502" cy="3483864"/>
          </a:xfrm>
        </p:spPr>
        <p:txBody>
          <a:bodyPr vert="horz" lIns="91440" tIns="45720" rIns="91440" bIns="45720" rtlCol="0" anchor="t">
            <a:noAutofit/>
          </a:bodyPr>
          <a:lstStyle/>
          <a:p>
            <a:pPr marL="0" indent="0">
              <a:buNone/>
            </a:pPr>
            <a:endParaRPr lang="en-US" sz="2200">
              <a:solidFill>
                <a:schemeClr val="accent1">
                  <a:lumMod val="75000"/>
                </a:schemeClr>
              </a:solidFill>
              <a:ea typeface="Calibri" panose="020F0502020204030204"/>
              <a:cs typeface="Calibri" panose="020F0502020204030204"/>
            </a:endParaRPr>
          </a:p>
          <a:p>
            <a:r>
              <a:rPr lang="en-US">
                <a:solidFill>
                  <a:schemeClr val="accent1">
                    <a:lumMod val="75000"/>
                  </a:schemeClr>
                </a:solidFill>
              </a:rPr>
              <a:t>Funding that covers the cost of delivery</a:t>
            </a:r>
            <a:endParaRPr lang="en-US">
              <a:solidFill>
                <a:schemeClr val="accent1">
                  <a:lumMod val="75000"/>
                </a:schemeClr>
              </a:solidFill>
              <a:ea typeface="Calibri"/>
              <a:cs typeface="Calibri"/>
            </a:endParaRPr>
          </a:p>
          <a:p>
            <a:r>
              <a:rPr lang="en-US">
                <a:solidFill>
                  <a:schemeClr val="accent1">
                    <a:lumMod val="75000"/>
                  </a:schemeClr>
                </a:solidFill>
                <a:ea typeface="Calibri"/>
                <a:cs typeface="Calibri"/>
              </a:rPr>
              <a:t>Recognition of the value of high quality early education rather than childcare</a:t>
            </a:r>
          </a:p>
          <a:p>
            <a:r>
              <a:rPr lang="en-US">
                <a:solidFill>
                  <a:schemeClr val="accent1">
                    <a:lumMod val="75000"/>
                  </a:schemeClr>
                </a:solidFill>
                <a:cs typeface="Calibri" panose="020F0502020204030204"/>
              </a:rPr>
              <a:t>Recognition of the skills of the workforce</a:t>
            </a:r>
          </a:p>
          <a:p>
            <a:r>
              <a:rPr lang="en-US">
                <a:solidFill>
                  <a:schemeClr val="accent1">
                    <a:lumMod val="75000"/>
                  </a:schemeClr>
                </a:solidFill>
                <a:cs typeface="Calibri" panose="020F0502020204030204"/>
              </a:rPr>
              <a:t>Sufficient places for all children – and especially children with SEND</a:t>
            </a:r>
            <a:endParaRPr lang="en-US">
              <a:solidFill>
                <a:schemeClr val="accent1">
                  <a:lumMod val="75000"/>
                </a:schemeClr>
              </a:solidFill>
            </a:endParaRPr>
          </a:p>
          <a:p>
            <a:endParaRPr lang="en-US" sz="2200">
              <a:ea typeface="Calibri"/>
              <a:cs typeface="Calibri"/>
            </a:endParaRPr>
          </a:p>
          <a:p>
            <a:endParaRPr lang="en-GB" sz="2200">
              <a:ea typeface="Calibri" panose="020F0502020204030204"/>
              <a:cs typeface="Calibri" panose="020F0502020204030204"/>
            </a:endParaRPr>
          </a:p>
        </p:txBody>
      </p:sp>
      <p:pic>
        <p:nvPicPr>
          <p:cNvPr id="6" name="Picture 5" descr="Logo&#10;&#10;Description automatically generated">
            <a:extLst>
              <a:ext uri="{FF2B5EF4-FFF2-40B4-BE49-F238E27FC236}">
                <a16:creationId xmlns:a16="http://schemas.microsoft.com/office/drawing/2014/main" id="{0983E84F-0E83-3936-CCD0-8BE3B8897502}"/>
              </a:ext>
            </a:extLst>
          </p:cNvPr>
          <p:cNvPicPr>
            <a:picLocks noChangeAspect="1"/>
          </p:cNvPicPr>
          <p:nvPr/>
        </p:nvPicPr>
        <p:blipFill>
          <a:blip r:embed="rId4"/>
          <a:stretch>
            <a:fillRect/>
          </a:stretch>
        </p:blipFill>
        <p:spPr>
          <a:xfrm>
            <a:off x="9420040" y="131327"/>
            <a:ext cx="2580521" cy="698891"/>
          </a:xfrm>
          <a:prstGeom prst="rect">
            <a:avLst/>
          </a:prstGeom>
        </p:spPr>
      </p:pic>
    </p:spTree>
    <p:extLst>
      <p:ext uri="{BB962C8B-B14F-4D97-AF65-F5344CB8AC3E}">
        <p14:creationId xmlns:p14="http://schemas.microsoft.com/office/powerpoint/2010/main" val="213057777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Question mark against red wall">
            <a:extLst>
              <a:ext uri="{FF2B5EF4-FFF2-40B4-BE49-F238E27FC236}">
                <a16:creationId xmlns:a16="http://schemas.microsoft.com/office/drawing/2014/main" id="{D715D44E-A8A5-460F-4C5E-74525CA88F03}"/>
              </a:ext>
            </a:extLst>
          </p:cNvPr>
          <p:cNvPicPr>
            <a:picLocks noChangeAspect="1"/>
          </p:cNvPicPr>
          <p:nvPr/>
        </p:nvPicPr>
        <p:blipFill rotWithShape="1">
          <a:blip r:embed="rId2"/>
          <a:srcRect b="7025"/>
          <a:stretch/>
        </p:blipFill>
        <p:spPr>
          <a:xfrm>
            <a:off x="-3047" y="10"/>
            <a:ext cx="12191999" cy="6857990"/>
          </a:xfrm>
          <a:prstGeom prst="rect">
            <a:avLst/>
          </a:prstGeom>
        </p:spPr>
      </p:pic>
      <p:sp>
        <p:nvSpPr>
          <p:cNvPr id="11" name="Rectangle 10">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12191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1B430C7-96EE-7AFC-CAFC-0CE01238254F}"/>
              </a:ext>
            </a:extLst>
          </p:cNvPr>
          <p:cNvSpPr>
            <a:spLocks noGrp="1"/>
          </p:cNvSpPr>
          <p:nvPr>
            <p:ph type="title"/>
          </p:nvPr>
        </p:nvSpPr>
        <p:spPr>
          <a:xfrm>
            <a:off x="1097280" y="325550"/>
            <a:ext cx="10058400" cy="3574778"/>
          </a:xfrm>
          <a:effectLst>
            <a:outerShdw blurRad="50800" dist="38100" dir="2700000" algn="tl" rotWithShape="0">
              <a:prstClr val="black">
                <a:alpha val="40000"/>
              </a:prstClr>
            </a:outerShdw>
          </a:effectLst>
        </p:spPr>
        <p:txBody>
          <a:bodyPr vert="horz" lIns="91440" tIns="45720" rIns="91440" bIns="45720" rtlCol="0" anchor="b">
            <a:normAutofit/>
          </a:bodyPr>
          <a:lstStyle/>
          <a:p>
            <a:pPr algn="ctr"/>
            <a:r>
              <a:rPr lang="en-US" sz="5200" b="1">
                <a:solidFill>
                  <a:srgbClr val="FFFFFF"/>
                </a:solidFill>
              </a:rPr>
              <a:t>Ask the room</a:t>
            </a:r>
          </a:p>
        </p:txBody>
      </p:sp>
    </p:spTree>
    <p:extLst>
      <p:ext uri="{BB962C8B-B14F-4D97-AF65-F5344CB8AC3E}">
        <p14:creationId xmlns:p14="http://schemas.microsoft.com/office/powerpoint/2010/main" val="221679837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Spotlight on a dark foggy stage">
            <a:extLst>
              <a:ext uri="{FF2B5EF4-FFF2-40B4-BE49-F238E27FC236}">
                <a16:creationId xmlns:a16="http://schemas.microsoft.com/office/drawing/2014/main" id="{64423D13-55E6-6B01-AB89-B21BEB14A6DD}"/>
              </a:ext>
            </a:extLst>
          </p:cNvPr>
          <p:cNvPicPr>
            <a:picLocks noChangeAspect="1"/>
          </p:cNvPicPr>
          <p:nvPr/>
        </p:nvPicPr>
        <p:blipFill rotWithShape="1">
          <a:blip r:embed="rId2"/>
          <a:srcRect b="15370"/>
          <a:stretch/>
        </p:blipFill>
        <p:spPr>
          <a:xfrm>
            <a:off x="20" y="-7619"/>
            <a:ext cx="12191979" cy="6887364"/>
          </a:xfrm>
          <a:prstGeom prst="rect">
            <a:avLst/>
          </a:prstGeom>
        </p:spPr>
      </p:pic>
      <p:sp>
        <p:nvSpPr>
          <p:cNvPr id="9" name="Rectangle 8">
            <a:extLst>
              <a:ext uri="{FF2B5EF4-FFF2-40B4-BE49-F238E27FC236}">
                <a16:creationId xmlns:a16="http://schemas.microsoft.com/office/drawing/2014/main" id="{4D60F200-5EB0-B223-2439-C96C67F0FE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392" y="0"/>
            <a:ext cx="7397030" cy="6879744"/>
          </a:xfrm>
          <a:prstGeom prst="rect">
            <a:avLst/>
          </a:prstGeom>
          <a:gradFill flip="none" rotWithShape="1">
            <a:gsLst>
              <a:gs pos="9000">
                <a:srgbClr val="000000">
                  <a:alpha val="65000"/>
                </a:srgbClr>
              </a:gs>
              <a:gs pos="100000">
                <a:srgbClr val="000000">
                  <a:alpha val="0"/>
                </a:srgbClr>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FE5BB1C-7D53-4F71-240B-A46A4DBB7A5F}"/>
              </a:ext>
            </a:extLst>
          </p:cNvPr>
          <p:cNvSpPr>
            <a:spLocks noGrp="1"/>
          </p:cNvSpPr>
          <p:nvPr>
            <p:ph type="title"/>
          </p:nvPr>
        </p:nvSpPr>
        <p:spPr>
          <a:xfrm>
            <a:off x="427954" y="294650"/>
            <a:ext cx="5149886" cy="2839273"/>
          </a:xfrm>
        </p:spPr>
        <p:txBody>
          <a:bodyPr vert="horz" lIns="91440" tIns="45720" rIns="91440" bIns="45720" rtlCol="0" anchor="b">
            <a:normAutofit fontScale="90000"/>
          </a:bodyPr>
          <a:lstStyle/>
          <a:p>
            <a:r>
              <a:rPr lang="en-US" sz="4900" b="1">
                <a:solidFill>
                  <a:srgbClr val="FFFFFF"/>
                </a:solidFill>
              </a:rPr>
              <a:t>Spotlight next time?</a:t>
            </a:r>
            <a:br>
              <a:rPr lang="en-US" sz="4900" b="1">
                <a:solidFill>
                  <a:srgbClr val="FFFFFF"/>
                </a:solidFill>
              </a:rPr>
            </a:br>
            <a:br>
              <a:rPr lang="en-US" sz="4900" b="1">
                <a:solidFill>
                  <a:srgbClr val="FFFFFF"/>
                </a:solidFill>
              </a:rPr>
            </a:br>
            <a:r>
              <a:rPr lang="en-US" sz="4000" b="1">
                <a:solidFill>
                  <a:srgbClr val="FFFFFF"/>
                </a:solidFill>
              </a:rPr>
              <a:t>5</a:t>
            </a:r>
            <a:r>
              <a:rPr lang="en-US" sz="4000" baseline="30000">
                <a:solidFill>
                  <a:srgbClr val="FFFFFF"/>
                </a:solidFill>
              </a:rPr>
              <a:t>th</a:t>
            </a:r>
            <a:r>
              <a:rPr lang="en-US" sz="4000">
                <a:solidFill>
                  <a:srgbClr val="FFFFFF"/>
                </a:solidFill>
              </a:rPr>
              <a:t> Feb 12.30-1.30pm</a:t>
            </a:r>
            <a:br>
              <a:rPr lang="en-US" sz="4000">
                <a:solidFill>
                  <a:srgbClr val="FFFFFF"/>
                </a:solidFill>
              </a:rPr>
            </a:br>
            <a:endParaRPr lang="en-US" sz="4000">
              <a:solidFill>
                <a:srgbClr val="FFFFFF"/>
              </a:solidFill>
            </a:endParaRPr>
          </a:p>
        </p:txBody>
      </p:sp>
      <p:grpSp>
        <p:nvGrpSpPr>
          <p:cNvPr id="11" name="Group 10">
            <a:extLst>
              <a:ext uri="{FF2B5EF4-FFF2-40B4-BE49-F238E27FC236}">
                <a16:creationId xmlns:a16="http://schemas.microsoft.com/office/drawing/2014/main" id="{04AB702C-9893-C42C-D0C4-EE625AAD036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2068638" y="0"/>
            <a:ext cx="123362" cy="6858000"/>
            <a:chOff x="12068638" y="0"/>
            <a:chExt cx="123362" cy="6858000"/>
          </a:xfrm>
        </p:grpSpPr>
        <p:sp>
          <p:nvSpPr>
            <p:cNvPr id="12" name="Rectangle 11">
              <a:extLst>
                <a:ext uri="{FF2B5EF4-FFF2-40B4-BE49-F238E27FC236}">
                  <a16:creationId xmlns:a16="http://schemas.microsoft.com/office/drawing/2014/main" id="{7192B833-3CEB-7C3D-9CB1-ED7075067BB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2068638" y="0"/>
              <a:ext cx="123362" cy="6858000"/>
            </a:xfrm>
            <a:prstGeom prst="rect">
              <a:avLst/>
            </a:prstGeom>
            <a:gradFill>
              <a:gsLst>
                <a:gs pos="0">
                  <a:schemeClr val="accent2"/>
                </a:gs>
                <a:gs pos="100000">
                  <a:schemeClr val="accent5"/>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9F182B4F-B2AC-7C92-B0AF-8EFFB6A07A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2068638" y="3527553"/>
              <a:ext cx="123362" cy="3330447"/>
            </a:xfrm>
            <a:prstGeom prst="rect">
              <a:avLst/>
            </a:prstGeom>
            <a:gradFill>
              <a:gsLst>
                <a:gs pos="19000">
                  <a:schemeClr val="accent5">
                    <a:lumMod val="60000"/>
                    <a:lumOff val="40000"/>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56839508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ECC07320-C2CA-4E29-8481-9D9E143C77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descr="Person with idea concept">
            <a:extLst>
              <a:ext uri="{FF2B5EF4-FFF2-40B4-BE49-F238E27FC236}">
                <a16:creationId xmlns:a16="http://schemas.microsoft.com/office/drawing/2014/main" id="{AB4A5DE7-D98A-927A-819F-1148E353E32B}"/>
              </a:ext>
            </a:extLst>
          </p:cNvPr>
          <p:cNvPicPr>
            <a:picLocks noChangeAspect="1"/>
          </p:cNvPicPr>
          <p:nvPr/>
        </p:nvPicPr>
        <p:blipFill rotWithShape="1">
          <a:blip r:embed="rId2"/>
          <a:srcRect l="5884" r="-1" b="-1"/>
          <a:stretch/>
        </p:blipFill>
        <p:spPr>
          <a:xfrm>
            <a:off x="2522358" y="10"/>
            <a:ext cx="9669642" cy="6857990"/>
          </a:xfrm>
          <a:prstGeom prst="rect">
            <a:avLst/>
          </a:prstGeom>
        </p:spPr>
      </p:pic>
      <p:sp>
        <p:nvSpPr>
          <p:cNvPr id="11" name="Rectangle 10">
            <a:extLst>
              <a:ext uri="{FF2B5EF4-FFF2-40B4-BE49-F238E27FC236}">
                <a16:creationId xmlns:a16="http://schemas.microsoft.com/office/drawing/2014/main" id="{178FB36B-5BFE-42CA-BC60-1115E0D95E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7066978" cy="6858000"/>
          </a:xfrm>
          <a:prstGeom prst="rect">
            <a:avLst/>
          </a:prstGeom>
          <a:gradFill>
            <a:gsLst>
              <a:gs pos="48000">
                <a:schemeClr val="tx1"/>
              </a:gs>
              <a:gs pos="35000">
                <a:schemeClr val="tx1">
                  <a:alpha val="77000"/>
                </a:schemeClr>
              </a:gs>
              <a:gs pos="19000">
                <a:schemeClr val="tx1">
                  <a:alpha val="38000"/>
                </a:schemeClr>
              </a:gs>
              <a:gs pos="0">
                <a:schemeClr val="tx1">
                  <a:alpha val="0"/>
                </a:schemeClr>
              </a:gs>
              <a:gs pos="100000">
                <a:schemeClr val="tx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70A0C305-D01B-78E8-14B2-B14E90ED9109}"/>
              </a:ext>
            </a:extLst>
          </p:cNvPr>
          <p:cNvSpPr>
            <a:spLocks noGrp="1"/>
          </p:cNvSpPr>
          <p:nvPr>
            <p:ph type="title"/>
          </p:nvPr>
        </p:nvSpPr>
        <p:spPr>
          <a:xfrm>
            <a:off x="298439" y="2589664"/>
            <a:ext cx="3973385" cy="3692028"/>
          </a:xfrm>
          <a:noFill/>
        </p:spPr>
        <p:txBody>
          <a:bodyPr vert="horz" lIns="91440" tIns="45720" rIns="91440" bIns="45720" rtlCol="0" anchor="b">
            <a:normAutofit fontScale="90000"/>
          </a:bodyPr>
          <a:lstStyle/>
          <a:p>
            <a:r>
              <a:rPr lang="en-US" sz="5200" b="1">
                <a:solidFill>
                  <a:schemeClr val="bg1"/>
                </a:solidFill>
              </a:rPr>
              <a:t>What will you do next?</a:t>
            </a:r>
            <a:br>
              <a:rPr lang="en-US" sz="5200" b="1">
                <a:solidFill>
                  <a:schemeClr val="bg1"/>
                </a:solidFill>
                <a:cs typeface="Calibri Light"/>
              </a:rPr>
            </a:br>
            <a:r>
              <a:rPr lang="en-US" sz="5200" b="1">
                <a:solidFill>
                  <a:schemeClr val="bg1"/>
                </a:solidFill>
              </a:rPr>
              <a:t> </a:t>
            </a:r>
            <a:br>
              <a:rPr lang="en-US" sz="5200" b="1"/>
            </a:br>
            <a:br>
              <a:rPr lang="en-US" sz="5200" b="1"/>
            </a:br>
            <a:r>
              <a:rPr lang="en-US" sz="5200" b="1">
                <a:solidFill>
                  <a:schemeClr val="bg1"/>
                </a:solidFill>
              </a:rPr>
              <a:t>And feedback in the chat please </a:t>
            </a:r>
          </a:p>
        </p:txBody>
      </p:sp>
    </p:spTree>
    <p:extLst>
      <p:ext uri="{BB962C8B-B14F-4D97-AF65-F5344CB8AC3E}">
        <p14:creationId xmlns:p14="http://schemas.microsoft.com/office/powerpoint/2010/main" val="380792952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Working space background">
            <a:extLst>
              <a:ext uri="{FF2B5EF4-FFF2-40B4-BE49-F238E27FC236}">
                <a16:creationId xmlns:a16="http://schemas.microsoft.com/office/drawing/2014/main" id="{B089A26F-8EB0-4123-22F8-9C37272500C8}"/>
              </a:ext>
            </a:extLst>
          </p:cNvPr>
          <p:cNvPicPr>
            <a:picLocks noChangeAspect="1"/>
          </p:cNvPicPr>
          <p:nvPr/>
        </p:nvPicPr>
        <p:blipFill rotWithShape="1">
          <a:blip r:embed="rId2">
            <a:alphaModFix amt="50000"/>
          </a:blip>
          <a:srcRect t="5743" b="9987"/>
          <a:stretch/>
        </p:blipFill>
        <p:spPr>
          <a:xfrm>
            <a:off x="20" y="1"/>
            <a:ext cx="12191980" cy="6857999"/>
          </a:xfrm>
          <a:prstGeom prst="rect">
            <a:avLst/>
          </a:prstGeom>
        </p:spPr>
      </p:pic>
      <p:sp>
        <p:nvSpPr>
          <p:cNvPr id="2" name="Title 1">
            <a:extLst>
              <a:ext uri="{FF2B5EF4-FFF2-40B4-BE49-F238E27FC236}">
                <a16:creationId xmlns:a16="http://schemas.microsoft.com/office/drawing/2014/main" id="{0BAECDCB-7A0C-6CCA-3982-51D27FCC3A00}"/>
              </a:ext>
            </a:extLst>
          </p:cNvPr>
          <p:cNvSpPr>
            <a:spLocks noGrp="1"/>
          </p:cNvSpPr>
          <p:nvPr>
            <p:ph type="title"/>
          </p:nvPr>
        </p:nvSpPr>
        <p:spPr>
          <a:xfrm>
            <a:off x="390985" y="1736834"/>
            <a:ext cx="6861153" cy="2900518"/>
          </a:xfrm>
        </p:spPr>
        <p:txBody>
          <a:bodyPr vert="horz" lIns="91440" tIns="45720" rIns="91440" bIns="45720" rtlCol="0" anchor="b">
            <a:normAutofit/>
          </a:bodyPr>
          <a:lstStyle/>
          <a:p>
            <a:pPr algn="ctr"/>
            <a:r>
              <a:rPr lang="en-US" sz="3800" b="1">
                <a:solidFill>
                  <a:srgbClr val="FFFFFF"/>
                </a:solidFill>
              </a:rPr>
              <a:t>Please tell us who you are in the chat and leave your email if we can stay in touch directly</a:t>
            </a:r>
          </a:p>
        </p:txBody>
      </p:sp>
    </p:spTree>
    <p:extLst>
      <p:ext uri="{BB962C8B-B14F-4D97-AF65-F5344CB8AC3E}">
        <p14:creationId xmlns:p14="http://schemas.microsoft.com/office/powerpoint/2010/main" val="16486714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picture containing text, sky, outdoor, sign&#10;&#10;Description automatically generated">
            <a:extLst>
              <a:ext uri="{FF2B5EF4-FFF2-40B4-BE49-F238E27FC236}">
                <a16:creationId xmlns:a16="http://schemas.microsoft.com/office/drawing/2014/main" id="{F87F3532-D0B5-CC35-36DA-6ACB33160B86}"/>
              </a:ext>
            </a:extLst>
          </p:cNvPr>
          <p:cNvPicPr>
            <a:picLocks noChangeAspect="1"/>
          </p:cNvPicPr>
          <p:nvPr/>
        </p:nvPicPr>
        <p:blipFill rotWithShape="1">
          <a:blip r:embed="rId2">
            <a:extLst>
              <a:ext uri="{837473B0-CC2E-450A-ABE3-18F120FF3D39}">
                <a1611:picAttrSrcUrl xmlns:a1611="http://schemas.microsoft.com/office/drawing/2016/11/main" r:id="rId3"/>
              </a:ext>
            </a:extLst>
          </a:blip>
          <a:srcRect l="2887" r="3349"/>
          <a:stretch/>
        </p:blipFill>
        <p:spPr>
          <a:xfrm>
            <a:off x="2522356" y="10"/>
            <a:ext cx="9669642" cy="6857990"/>
          </a:xfrm>
          <a:prstGeom prst="rect">
            <a:avLst/>
          </a:prstGeom>
        </p:spPr>
      </p:pic>
      <p:sp>
        <p:nvSpPr>
          <p:cNvPr id="23" name="Rectangle 22">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2135003-EDFF-7962-63FF-DBF800D3F520}"/>
              </a:ext>
            </a:extLst>
          </p:cNvPr>
          <p:cNvSpPr>
            <a:spLocks noGrp="1"/>
          </p:cNvSpPr>
          <p:nvPr>
            <p:ph type="title"/>
          </p:nvPr>
        </p:nvSpPr>
        <p:spPr>
          <a:xfrm>
            <a:off x="838200" y="365125"/>
            <a:ext cx="3822189" cy="1899912"/>
          </a:xfrm>
        </p:spPr>
        <p:txBody>
          <a:bodyPr>
            <a:normAutofit/>
          </a:bodyPr>
          <a:lstStyle/>
          <a:p>
            <a:br>
              <a:rPr lang="en-US" sz="4000">
                <a:latin typeface="+mn-lt"/>
              </a:rPr>
            </a:br>
            <a:r>
              <a:rPr lang="en-US" sz="4000" b="1">
                <a:latin typeface="+mn-lt"/>
              </a:rPr>
              <a:t>Agenda</a:t>
            </a:r>
          </a:p>
        </p:txBody>
      </p:sp>
      <p:sp>
        <p:nvSpPr>
          <p:cNvPr id="3" name="Content Placeholder 2">
            <a:extLst>
              <a:ext uri="{FF2B5EF4-FFF2-40B4-BE49-F238E27FC236}">
                <a16:creationId xmlns:a16="http://schemas.microsoft.com/office/drawing/2014/main" id="{F5F9340A-2F40-9EC0-23D2-CA8140961696}"/>
              </a:ext>
            </a:extLst>
          </p:cNvPr>
          <p:cNvSpPr>
            <a:spLocks noGrp="1"/>
          </p:cNvSpPr>
          <p:nvPr>
            <p:ph idx="1"/>
          </p:nvPr>
        </p:nvSpPr>
        <p:spPr>
          <a:xfrm>
            <a:off x="315685" y="2525641"/>
            <a:ext cx="3822189" cy="3742762"/>
          </a:xfrm>
        </p:spPr>
        <p:txBody>
          <a:bodyPr vert="horz" lIns="91440" tIns="45720" rIns="91440" bIns="45720" rtlCol="0">
            <a:normAutofit/>
          </a:bodyPr>
          <a:lstStyle/>
          <a:p>
            <a:r>
              <a:rPr lang="en-US" sz="2000"/>
              <a:t>Introductions and welcome</a:t>
            </a:r>
          </a:p>
          <a:p>
            <a:r>
              <a:rPr lang="en-US" sz="2000"/>
              <a:t>You said we did (a round up from last time and what next)</a:t>
            </a:r>
          </a:p>
          <a:p>
            <a:r>
              <a:rPr lang="en-US" sz="2000"/>
              <a:t>A spotlight on exclusions in the Early Years</a:t>
            </a:r>
          </a:p>
          <a:p>
            <a:r>
              <a:rPr lang="en-US" sz="2000"/>
              <a:t>Ask the room</a:t>
            </a:r>
          </a:p>
          <a:p>
            <a:r>
              <a:rPr lang="en-US" sz="2000"/>
              <a:t>What next?</a:t>
            </a:r>
          </a:p>
          <a:p>
            <a:pPr marL="0" indent="0">
              <a:buNone/>
            </a:pPr>
            <a:endParaRPr lang="en-US" sz="2000"/>
          </a:p>
        </p:txBody>
      </p:sp>
    </p:spTree>
    <p:extLst>
      <p:ext uri="{BB962C8B-B14F-4D97-AF65-F5344CB8AC3E}">
        <p14:creationId xmlns:p14="http://schemas.microsoft.com/office/powerpoint/2010/main" val="325915733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F939BA-2A31-C04B-BA07-852212A641F7}"/>
              </a:ext>
            </a:extLst>
          </p:cNvPr>
          <p:cNvSpPr>
            <a:spLocks noGrp="1"/>
          </p:cNvSpPr>
          <p:nvPr>
            <p:ph type="ctrTitle"/>
          </p:nvPr>
        </p:nvSpPr>
        <p:spPr>
          <a:xfrm>
            <a:off x="775622" y="3041077"/>
            <a:ext cx="10640754" cy="775845"/>
          </a:xfrm>
        </p:spPr>
        <p:txBody>
          <a:bodyPr vert="horz" lIns="91440" tIns="45720" rIns="91440" bIns="45720" rtlCol="0" anchor="b">
            <a:noAutofit/>
          </a:bodyPr>
          <a:lstStyle/>
          <a:p>
            <a:pPr algn="ctr"/>
            <a:r>
              <a:rPr lang="en-US" sz="4000" b="1">
                <a:solidFill>
                  <a:schemeClr val="accent1">
                    <a:lumMod val="75000"/>
                  </a:schemeClr>
                </a:solidFill>
                <a:latin typeface="+mn-lt"/>
              </a:rPr>
              <a:t>Thank you for your continued commitment and passion!</a:t>
            </a:r>
          </a:p>
        </p:txBody>
      </p:sp>
      <p:sp>
        <p:nvSpPr>
          <p:cNvPr id="34" name="Subtitle 2">
            <a:extLst>
              <a:ext uri="{FF2B5EF4-FFF2-40B4-BE49-F238E27FC236}">
                <a16:creationId xmlns:a16="http://schemas.microsoft.com/office/drawing/2014/main" id="{BB79FBBE-CED6-D644-BDF6-310D108153BB}"/>
              </a:ext>
            </a:extLst>
          </p:cNvPr>
          <p:cNvSpPr>
            <a:spLocks noGrp="1"/>
          </p:cNvSpPr>
          <p:nvPr>
            <p:ph type="subTitle" idx="1"/>
          </p:nvPr>
        </p:nvSpPr>
        <p:spPr>
          <a:xfrm>
            <a:off x="1801503" y="6132626"/>
            <a:ext cx="9163757" cy="450447"/>
          </a:xfrm>
        </p:spPr>
        <p:txBody>
          <a:bodyPr vert="horz" lIns="91440" tIns="45720" rIns="91440" bIns="45720" rtlCol="0" anchor="ctr">
            <a:normAutofit fontScale="25000" lnSpcReduction="20000"/>
          </a:bodyPr>
          <a:lstStyle/>
          <a:p>
            <a:pPr indent="-228600">
              <a:buFont typeface="Arial" panose="020B0604020202020204" pitchFamily="34" charset="0"/>
              <a:buChar char="•"/>
            </a:pPr>
            <a:endParaRPr lang="en-US" sz="500">
              <a:solidFill>
                <a:schemeClr val="tx2"/>
              </a:solidFill>
            </a:endParaRPr>
          </a:p>
          <a:p>
            <a:pPr indent="-228600">
              <a:buFont typeface="Arial" panose="020B0604020202020204" pitchFamily="34" charset="0"/>
              <a:buChar char="•"/>
            </a:pPr>
            <a:endParaRPr lang="en-US" sz="500">
              <a:solidFill>
                <a:schemeClr val="tx2"/>
              </a:solidFill>
            </a:endParaRPr>
          </a:p>
          <a:p>
            <a:r>
              <a:rPr lang="en-US" sz="8000">
                <a:solidFill>
                  <a:schemeClr val="tx2"/>
                </a:solidFill>
              </a:rPr>
              <a:t>Catherine Mcleod MBE </a:t>
            </a:r>
            <a:r>
              <a:rPr lang="en-US" sz="8000">
                <a:ea typeface="Calibri"/>
                <a:cs typeface="Calibri"/>
                <a:hlinkClick r:id="rId3"/>
              </a:rPr>
              <a:t>catherine.mcleod@dingley.org.uk</a:t>
            </a:r>
            <a:endParaRPr lang="en-US" sz="8000">
              <a:ea typeface="Calibri"/>
              <a:cs typeface="Calibri"/>
            </a:endParaRPr>
          </a:p>
          <a:p>
            <a:endParaRPr lang="en-US" sz="8000">
              <a:solidFill>
                <a:schemeClr val="tx2"/>
              </a:solidFill>
            </a:endParaRPr>
          </a:p>
          <a:p>
            <a:r>
              <a:rPr lang="en-US" sz="8000">
                <a:solidFill>
                  <a:schemeClr val="tx2"/>
                </a:solidFill>
              </a:rPr>
              <a:t>Ann Van Dyke MBE </a:t>
            </a:r>
            <a:r>
              <a:rPr lang="en-US" sz="8000">
                <a:solidFill>
                  <a:schemeClr val="tx2"/>
                </a:solidFill>
                <a:hlinkClick r:id="rId4"/>
              </a:rPr>
              <a:t>ann.vandyke@dingley.org.uk</a:t>
            </a:r>
            <a:endParaRPr lang="en-US" sz="8000">
              <a:solidFill>
                <a:schemeClr val="tx2"/>
              </a:solidFill>
            </a:endParaRPr>
          </a:p>
          <a:p>
            <a:endParaRPr lang="en-US" sz="8000">
              <a:solidFill>
                <a:schemeClr val="tx2"/>
              </a:solidFill>
              <a:ea typeface="Calibri" panose="020F0502020204030204"/>
              <a:cs typeface="Calibri" panose="020F0502020204030204"/>
            </a:endParaRPr>
          </a:p>
          <a:p>
            <a:r>
              <a:rPr lang="en-US" sz="8000">
                <a:solidFill>
                  <a:schemeClr val="tx2"/>
                </a:solidFill>
                <a:ea typeface="+mn-lt"/>
                <a:cs typeface="+mn-lt"/>
              </a:rPr>
              <a:t>Tanya </a:t>
            </a:r>
            <a:r>
              <a:rPr lang="en-US" sz="8000" err="1">
                <a:solidFill>
                  <a:schemeClr val="tx2"/>
                </a:solidFill>
                <a:ea typeface="+mn-lt"/>
                <a:cs typeface="+mn-lt"/>
              </a:rPr>
              <a:t>Flello</a:t>
            </a:r>
            <a:r>
              <a:rPr lang="en-US" sz="8000">
                <a:solidFill>
                  <a:schemeClr val="tx2"/>
                </a:solidFill>
                <a:ea typeface="+mn-lt"/>
                <a:cs typeface="+mn-lt"/>
              </a:rPr>
              <a:t> </a:t>
            </a:r>
            <a:r>
              <a:rPr lang="en-US" sz="8000" err="1">
                <a:solidFill>
                  <a:schemeClr val="tx2"/>
                </a:solidFill>
                <a:ea typeface="+mn-lt"/>
                <a:cs typeface="+mn-lt"/>
                <a:hlinkClick r:id="rId5">
                  <a:extLst>
                    <a:ext uri="{A12FA001-AC4F-418D-AE19-62706E023703}">
                      <ahyp:hlinkClr xmlns:ahyp="http://schemas.microsoft.com/office/drawing/2018/hyperlinkcolor" val="tx"/>
                    </a:ext>
                  </a:extLst>
                </a:hlinkClick>
              </a:rPr>
              <a:t>tanya.flello@dingley.org.</a:t>
            </a:r>
            <a:r>
              <a:rPr lang="en-US" sz="8000" err="1">
                <a:solidFill>
                  <a:schemeClr val="tx2"/>
                </a:solidFill>
                <a:ea typeface="+mn-lt"/>
                <a:cs typeface="+mn-lt"/>
              </a:rPr>
              <a:t>uk</a:t>
            </a:r>
            <a:endParaRPr lang="en-US" sz="8000">
              <a:solidFill>
                <a:schemeClr val="tx2"/>
              </a:solidFill>
              <a:ea typeface="+mn-lt"/>
              <a:cs typeface="+mn-lt"/>
            </a:endParaRPr>
          </a:p>
          <a:p>
            <a:endParaRPr lang="en-US" sz="8000">
              <a:solidFill>
                <a:schemeClr val="tx2"/>
              </a:solidFill>
              <a:ea typeface="+mn-lt"/>
              <a:cs typeface="+mn-lt"/>
            </a:endParaRPr>
          </a:p>
          <a:p>
            <a:endParaRPr lang="en-US" sz="8000">
              <a:solidFill>
                <a:schemeClr val="tx2"/>
              </a:solidFill>
              <a:ea typeface="+mn-lt"/>
              <a:cs typeface="+mn-lt"/>
            </a:endParaRPr>
          </a:p>
          <a:p>
            <a:endParaRPr lang="en-US" sz="8000">
              <a:solidFill>
                <a:schemeClr val="tx2"/>
              </a:solidFill>
              <a:ea typeface="+mn-lt"/>
              <a:cs typeface="+mn-lt"/>
            </a:endParaRPr>
          </a:p>
          <a:p>
            <a:endParaRPr lang="en-US">
              <a:solidFill>
                <a:schemeClr val="tx2"/>
              </a:solidFill>
              <a:ea typeface="Calibri"/>
              <a:cs typeface="Calibri"/>
              <a:hlinkClick r:id="" action="ppaction://noaction">
                <a:extLst>
                  <a:ext uri="{A12FA001-AC4F-418D-AE19-62706E023703}">
                    <ahyp:hlinkClr xmlns:ahyp="http://schemas.microsoft.com/office/drawing/2018/hyperlinkcolor" val="tx"/>
                  </a:ext>
                </a:extLst>
              </a:hlinkClick>
            </a:endParaRPr>
          </a:p>
          <a:p>
            <a:endParaRPr lang="en-US" sz="8000">
              <a:solidFill>
                <a:schemeClr val="tx2"/>
              </a:solidFill>
              <a:ea typeface="Calibri" panose="020F0502020204030204"/>
              <a:cs typeface="Calibri" panose="020F0502020204030204"/>
            </a:endParaRPr>
          </a:p>
          <a:p>
            <a:pPr indent="-228600">
              <a:buFont typeface="Arial" panose="020B0604020202020204" pitchFamily="34" charset="0"/>
              <a:buChar char="•"/>
            </a:pPr>
            <a:endParaRPr lang="en-US" sz="8000">
              <a:solidFill>
                <a:schemeClr val="tx2"/>
              </a:solidFill>
              <a:ea typeface="Calibri" panose="020F0502020204030204"/>
              <a:cs typeface="Calibri" panose="020F0502020204030204"/>
            </a:endParaRPr>
          </a:p>
          <a:p>
            <a:pPr indent="-228600">
              <a:buFont typeface="Arial" panose="020B0604020202020204" pitchFamily="34" charset="0"/>
              <a:buChar char="•"/>
            </a:pPr>
            <a:endParaRPr lang="en-US" sz="500">
              <a:solidFill>
                <a:schemeClr val="tx2"/>
              </a:solidFill>
              <a:ea typeface="Calibri" panose="020F0502020204030204"/>
              <a:cs typeface="Calibri" panose="020F0502020204030204"/>
            </a:endParaRPr>
          </a:p>
        </p:txBody>
      </p:sp>
      <p:pic>
        <p:nvPicPr>
          <p:cNvPr id="36" name="Picture 35" descr="Graphical user interface&#10;&#10;Description automatically generated with medium confidence">
            <a:extLst>
              <a:ext uri="{FF2B5EF4-FFF2-40B4-BE49-F238E27FC236}">
                <a16:creationId xmlns:a16="http://schemas.microsoft.com/office/drawing/2014/main" id="{47EA5258-870D-430D-82E9-DFAC7BAC68AF}"/>
              </a:ext>
            </a:extLst>
          </p:cNvPr>
          <p:cNvPicPr>
            <a:picLocks noChangeAspect="1"/>
          </p:cNvPicPr>
          <p:nvPr/>
        </p:nvPicPr>
        <p:blipFill rotWithShape="1">
          <a:blip r:embed="rId6"/>
          <a:srcRect l="5135" r="3868"/>
          <a:stretch/>
        </p:blipFill>
        <p:spPr>
          <a:xfrm>
            <a:off x="1281891" y="274927"/>
            <a:ext cx="9395986" cy="1479867"/>
          </a:xfrm>
          <a:prstGeom prst="rect">
            <a:avLst/>
          </a:prstGeom>
        </p:spPr>
      </p:pic>
    </p:spTree>
    <p:extLst>
      <p:ext uri="{BB962C8B-B14F-4D97-AF65-F5344CB8AC3E}">
        <p14:creationId xmlns:p14="http://schemas.microsoft.com/office/powerpoint/2010/main" val="79126959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04"/>
        <p:cNvGrpSpPr/>
        <p:nvPr/>
      </p:nvGrpSpPr>
      <p:grpSpPr>
        <a:xfrm>
          <a:off x="0" y="0"/>
          <a:ext cx="0" cy="0"/>
          <a:chOff x="0" y="0"/>
          <a:chExt cx="0" cy="0"/>
        </a:xfrm>
      </p:grpSpPr>
      <p:sp>
        <p:nvSpPr>
          <p:cNvPr id="105" name="Google Shape;105;p15"/>
          <p:cNvSpPr txBox="1">
            <a:spLocks noGrp="1"/>
          </p:cNvSpPr>
          <p:nvPr>
            <p:ph type="title"/>
          </p:nvPr>
        </p:nvSpPr>
        <p:spPr>
          <a:xfrm>
            <a:off x="6842889" y="876538"/>
            <a:ext cx="5136412" cy="1135737"/>
          </a:xfrm>
          <a:prstGeom prst="rect">
            <a:avLst/>
          </a:prstGeom>
        </p:spPr>
        <p:txBody>
          <a:bodyPr spcFirstLastPara="1" lIns="91608" tIns="45791" rIns="91608" bIns="45791" anchorCtr="0">
            <a:normAutofit/>
          </a:bodyPr>
          <a:lstStyle/>
          <a:p>
            <a:pPr>
              <a:spcBef>
                <a:spcPts val="0"/>
              </a:spcBef>
              <a:buClr>
                <a:srgbClr val="002060"/>
              </a:buClr>
              <a:buSzPts val="5400"/>
            </a:pPr>
            <a:r>
              <a:rPr lang="en-GB" sz="3600" b="1">
                <a:solidFill>
                  <a:srgbClr val="025B9D"/>
                </a:solidFill>
                <a:latin typeface="Calibri" panose="020F0502020204030204" pitchFamily="34" charset="0"/>
                <a:ea typeface="Calibri"/>
                <a:cs typeface="Calibri" panose="020F0502020204030204" pitchFamily="34" charset="0"/>
                <a:sym typeface="Calibri"/>
              </a:rPr>
              <a:t>How shall we work today? </a:t>
            </a:r>
          </a:p>
        </p:txBody>
      </p:sp>
      <p:pic>
        <p:nvPicPr>
          <p:cNvPr id="5" name="Picture 4" descr="A baby sleeping on a bed&#10;&#10;Description automatically generated with medium confidence">
            <a:extLst>
              <a:ext uri="{FF2B5EF4-FFF2-40B4-BE49-F238E27FC236}">
                <a16:creationId xmlns:a16="http://schemas.microsoft.com/office/drawing/2014/main" id="{26BCDFC2-FB22-D20E-1FEB-1715A5906E7D}"/>
              </a:ext>
            </a:extLst>
          </p:cNvPr>
          <p:cNvPicPr>
            <a:picLocks noChangeAspect="1"/>
          </p:cNvPicPr>
          <p:nvPr/>
        </p:nvPicPr>
        <p:blipFill rotWithShape="1">
          <a:blip r:embed="rId3">
            <a:extLst>
              <a:ext uri="{837473B0-CC2E-450A-ABE3-18F120FF3D39}">
                <a1611:picAttrSrcUrl xmlns:a1611="http://schemas.microsoft.com/office/drawing/2016/11/main" r:id="rId4"/>
              </a:ext>
            </a:extLst>
          </a:blip>
          <a:srcRect t="19008" r="2" b="2"/>
          <a:stretch/>
        </p:blipFill>
        <p:spPr>
          <a:xfrm>
            <a:off x="-2" y="10"/>
            <a:ext cx="5779884" cy="3428990"/>
          </a:xfrm>
          <a:prstGeom prst="rect">
            <a:avLst/>
          </a:prstGeom>
        </p:spPr>
      </p:pic>
      <p:pic>
        <p:nvPicPr>
          <p:cNvPr id="3" name="Picture 2" descr="Logo, company name&#10;&#10;Description automatically generated">
            <a:extLst>
              <a:ext uri="{FF2B5EF4-FFF2-40B4-BE49-F238E27FC236}">
                <a16:creationId xmlns:a16="http://schemas.microsoft.com/office/drawing/2014/main" id="{4F109A35-2D46-57DF-E0CC-3DD9ADABFCEF}"/>
              </a:ext>
            </a:extLst>
          </p:cNvPr>
          <p:cNvPicPr>
            <a:picLocks noChangeAspect="1"/>
          </p:cNvPicPr>
          <p:nvPr/>
        </p:nvPicPr>
        <p:blipFill rotWithShape="1">
          <a:blip r:embed="rId5"/>
          <a:srcRect t="12334" r="2" b="3814"/>
          <a:stretch/>
        </p:blipFill>
        <p:spPr>
          <a:xfrm>
            <a:off x="-2" y="3429000"/>
            <a:ext cx="5779884" cy="3429000"/>
          </a:xfrm>
          <a:prstGeom prst="rect">
            <a:avLst/>
          </a:prstGeom>
        </p:spPr>
      </p:pic>
      <p:sp>
        <p:nvSpPr>
          <p:cNvPr id="106" name="Google Shape;106;p15"/>
          <p:cNvSpPr txBox="1">
            <a:spLocks noGrp="1"/>
          </p:cNvSpPr>
          <p:nvPr>
            <p:ph idx="1"/>
          </p:nvPr>
        </p:nvSpPr>
        <p:spPr>
          <a:xfrm>
            <a:off x="6728239" y="2625418"/>
            <a:ext cx="5136412" cy="4393982"/>
          </a:xfrm>
          <a:prstGeom prst="rect">
            <a:avLst/>
          </a:prstGeom>
        </p:spPr>
        <p:txBody>
          <a:bodyPr spcFirstLastPara="1" lIns="91608" tIns="45791" rIns="91608" bIns="45791" anchorCtr="0">
            <a:normAutofit/>
          </a:bodyPr>
          <a:lstStyle/>
          <a:p>
            <a:pPr>
              <a:spcBef>
                <a:spcPts val="1002"/>
              </a:spcBef>
              <a:buClr>
                <a:schemeClr val="dk1"/>
              </a:buClr>
              <a:buSzPts val="2800"/>
              <a:buFont typeface="Wingdings" panose="05000000000000000000" pitchFamily="2" charset="2"/>
              <a:buChar char="ü"/>
            </a:pPr>
            <a:r>
              <a:rPr lang="en-GB" sz="2000">
                <a:solidFill>
                  <a:srgbClr val="025B9D"/>
                </a:solidFill>
              </a:rPr>
              <a:t>Cameras, mics, joining in and chat</a:t>
            </a:r>
          </a:p>
          <a:p>
            <a:pPr>
              <a:spcBef>
                <a:spcPts val="1002"/>
              </a:spcBef>
              <a:buClr>
                <a:schemeClr val="dk1"/>
              </a:buClr>
              <a:buSzPts val="2800"/>
              <a:buFont typeface="Wingdings" panose="05000000000000000000" pitchFamily="2" charset="2"/>
              <a:buChar char="ü"/>
            </a:pPr>
            <a:r>
              <a:rPr lang="en-GB" sz="2000">
                <a:solidFill>
                  <a:srgbClr val="025B9D"/>
                </a:solidFill>
              </a:rPr>
              <a:t>We will make notes but not identify individuals</a:t>
            </a:r>
          </a:p>
          <a:p>
            <a:pPr>
              <a:spcBef>
                <a:spcPts val="1002"/>
              </a:spcBef>
              <a:buClr>
                <a:schemeClr val="dk1"/>
              </a:buClr>
              <a:buSzPts val="2800"/>
              <a:buFont typeface="Wingdings" panose="05000000000000000000" pitchFamily="2" charset="2"/>
              <a:buChar char="ü"/>
            </a:pPr>
            <a:r>
              <a:rPr lang="en-GB" sz="2000">
                <a:solidFill>
                  <a:srgbClr val="025B9D"/>
                </a:solidFill>
              </a:rPr>
              <a:t>Can you give yourself this time?</a:t>
            </a:r>
          </a:p>
          <a:p>
            <a:pPr>
              <a:spcBef>
                <a:spcPts val="1002"/>
              </a:spcBef>
              <a:buClr>
                <a:schemeClr val="dk1"/>
              </a:buClr>
              <a:buSzPts val="2800"/>
              <a:buFont typeface="Wingdings" panose="05000000000000000000" pitchFamily="2" charset="2"/>
              <a:buChar char="ü"/>
            </a:pPr>
            <a:r>
              <a:rPr lang="en-GB" sz="2000">
                <a:solidFill>
                  <a:srgbClr val="025B9D"/>
                </a:solidFill>
              </a:rPr>
              <a:t>Are you comfy?</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07D146-1D66-F272-733D-2124C6B17823}"/>
              </a:ext>
            </a:extLst>
          </p:cNvPr>
          <p:cNvSpPr>
            <a:spLocks noGrp="1"/>
          </p:cNvSpPr>
          <p:nvPr>
            <p:ph type="title"/>
          </p:nvPr>
        </p:nvSpPr>
        <p:spPr>
          <a:xfrm>
            <a:off x="5297762" y="255822"/>
            <a:ext cx="6251110" cy="1783080"/>
          </a:xfrm>
        </p:spPr>
        <p:txBody>
          <a:bodyPr anchor="b">
            <a:normAutofit/>
          </a:bodyPr>
          <a:lstStyle/>
          <a:p>
            <a:r>
              <a:rPr lang="en-US" b="1">
                <a:solidFill>
                  <a:schemeClr val="accent1">
                    <a:lumMod val="75000"/>
                  </a:schemeClr>
                </a:solidFill>
                <a:latin typeface="+mn-lt"/>
                <a:ea typeface="Calibri Light"/>
                <a:cs typeface="Calibri Light"/>
              </a:rPr>
              <a:t>Dingley's Promise</a:t>
            </a:r>
            <a:endParaRPr lang="en-US" b="1">
              <a:solidFill>
                <a:schemeClr val="accent1">
                  <a:lumMod val="75000"/>
                </a:schemeClr>
              </a:solidFill>
              <a:latin typeface="+mn-lt"/>
              <a:cs typeface="Calibri Light"/>
            </a:endParaRPr>
          </a:p>
        </p:txBody>
      </p:sp>
      <p:pic>
        <p:nvPicPr>
          <p:cNvPr id="5" name="Picture 4" descr="A picture containing person&#10;&#10;Description automatically generated">
            <a:extLst>
              <a:ext uri="{FF2B5EF4-FFF2-40B4-BE49-F238E27FC236}">
                <a16:creationId xmlns:a16="http://schemas.microsoft.com/office/drawing/2014/main" id="{38B8D15B-DE2B-7EC3-9365-9EFE30DEAEE0}"/>
              </a:ext>
            </a:extLst>
          </p:cNvPr>
          <p:cNvPicPr>
            <a:picLocks noChangeAspect="1"/>
          </p:cNvPicPr>
          <p:nvPr/>
        </p:nvPicPr>
        <p:blipFill rotWithShape="1">
          <a:blip r:embed="rId3">
            <a:extLst>
              <a:ext uri="{28A0092B-C50C-407E-A947-70E740481C1C}">
                <a14:useLocalDpi xmlns:a14="http://schemas.microsoft.com/office/drawing/2010/main" val="0"/>
              </a:ext>
            </a:extLst>
          </a:blip>
          <a:srcRect l="36140" r="12926"/>
          <a:stretch/>
        </p:blipFill>
        <p:spPr>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3" name="Content Placeholder 2">
            <a:extLst>
              <a:ext uri="{FF2B5EF4-FFF2-40B4-BE49-F238E27FC236}">
                <a16:creationId xmlns:a16="http://schemas.microsoft.com/office/drawing/2014/main" id="{7B8E3DA6-CF8F-8582-696D-6F67BF98F39D}"/>
              </a:ext>
            </a:extLst>
          </p:cNvPr>
          <p:cNvSpPr>
            <a:spLocks noGrp="1"/>
          </p:cNvSpPr>
          <p:nvPr>
            <p:ph idx="1"/>
          </p:nvPr>
        </p:nvSpPr>
        <p:spPr>
          <a:xfrm>
            <a:off x="5297762" y="2464720"/>
            <a:ext cx="6505110" cy="3483864"/>
          </a:xfrm>
        </p:spPr>
        <p:txBody>
          <a:bodyPr vert="horz" lIns="91440" tIns="45720" rIns="91440" bIns="45720" rtlCol="0" anchor="t">
            <a:normAutofit/>
          </a:bodyPr>
          <a:lstStyle/>
          <a:p>
            <a:pPr marL="0" indent="0">
              <a:buNone/>
            </a:pPr>
            <a:endParaRPr lang="en-US" sz="2000">
              <a:solidFill>
                <a:schemeClr val="accent1">
                  <a:lumMod val="75000"/>
                </a:schemeClr>
              </a:solidFill>
              <a:ea typeface="Calibri" panose="020F0502020204030204"/>
              <a:cs typeface="Calibri" panose="020F0502020204030204"/>
            </a:endParaRPr>
          </a:p>
          <a:p>
            <a:r>
              <a:rPr lang="en-US" sz="2000">
                <a:solidFill>
                  <a:schemeClr val="accent1">
                    <a:lumMod val="75000"/>
                  </a:schemeClr>
                </a:solidFill>
              </a:rPr>
              <a:t>Five </a:t>
            </a:r>
            <a:r>
              <a:rPr lang="en-US" sz="2000" err="1">
                <a:solidFill>
                  <a:schemeClr val="accent1">
                    <a:lumMod val="75000"/>
                  </a:schemeClr>
                </a:solidFill>
              </a:rPr>
              <a:t>Centres</a:t>
            </a:r>
            <a:r>
              <a:rPr lang="en-US" sz="2000">
                <a:solidFill>
                  <a:schemeClr val="accent1">
                    <a:lumMod val="75000"/>
                  </a:schemeClr>
                </a:solidFill>
              </a:rPr>
              <a:t> delivering tailored early intervention and family support</a:t>
            </a:r>
            <a:endParaRPr lang="en-US" sz="2000">
              <a:solidFill>
                <a:schemeClr val="accent1">
                  <a:lumMod val="75000"/>
                </a:schemeClr>
              </a:solidFill>
              <a:ea typeface="Calibri"/>
              <a:cs typeface="Calibri"/>
            </a:endParaRPr>
          </a:p>
          <a:p>
            <a:r>
              <a:rPr lang="en-US" sz="2000">
                <a:solidFill>
                  <a:schemeClr val="accent1">
                    <a:lumMod val="75000"/>
                  </a:schemeClr>
                </a:solidFill>
              </a:rPr>
              <a:t>National training </a:t>
            </a:r>
            <a:r>
              <a:rPr lang="en-US" sz="2000" err="1">
                <a:solidFill>
                  <a:schemeClr val="accent1">
                    <a:lumMod val="75000"/>
                  </a:schemeClr>
                </a:solidFill>
              </a:rPr>
              <a:t>programme</a:t>
            </a:r>
            <a:r>
              <a:rPr lang="en-US" sz="2000">
                <a:solidFill>
                  <a:schemeClr val="accent1">
                    <a:lumMod val="75000"/>
                  </a:schemeClr>
                </a:solidFill>
              </a:rPr>
              <a:t> – movement for inclusion</a:t>
            </a:r>
            <a:endParaRPr lang="en-US" sz="2000" err="1">
              <a:solidFill>
                <a:schemeClr val="accent1">
                  <a:lumMod val="75000"/>
                </a:schemeClr>
              </a:solidFill>
              <a:ea typeface="Calibri"/>
              <a:cs typeface="Calibri"/>
            </a:endParaRPr>
          </a:p>
          <a:p>
            <a:r>
              <a:rPr lang="en-US" sz="2000">
                <a:solidFill>
                  <a:schemeClr val="accent1">
                    <a:lumMod val="75000"/>
                  </a:schemeClr>
                </a:solidFill>
                <a:ea typeface="Calibri"/>
                <a:cs typeface="Calibri"/>
              </a:rPr>
              <a:t>Advisory support for 32 LA partners</a:t>
            </a:r>
          </a:p>
          <a:p>
            <a:r>
              <a:rPr lang="en-US" sz="2000">
                <a:solidFill>
                  <a:schemeClr val="accent1">
                    <a:lumMod val="75000"/>
                  </a:schemeClr>
                </a:solidFill>
                <a:ea typeface="Calibri"/>
                <a:cs typeface="Calibri"/>
              </a:rPr>
              <a:t>Sponsor of APPG for Childcare and Early Education</a:t>
            </a:r>
          </a:p>
          <a:p>
            <a:r>
              <a:rPr lang="en-US" sz="2000">
                <a:solidFill>
                  <a:schemeClr val="accent1">
                    <a:lumMod val="75000"/>
                  </a:schemeClr>
                </a:solidFill>
                <a:ea typeface="Calibri"/>
                <a:cs typeface="Calibri"/>
              </a:rPr>
              <a:t>Advisor for DfE Safety Valve </a:t>
            </a:r>
            <a:r>
              <a:rPr lang="en-US" sz="2000" err="1">
                <a:solidFill>
                  <a:schemeClr val="accent1">
                    <a:lumMod val="75000"/>
                  </a:schemeClr>
                </a:solidFill>
                <a:ea typeface="Calibri"/>
                <a:cs typeface="Calibri"/>
              </a:rPr>
              <a:t>Programme</a:t>
            </a:r>
            <a:r>
              <a:rPr lang="en-US" sz="2000">
                <a:solidFill>
                  <a:schemeClr val="accent1">
                    <a:lumMod val="75000"/>
                  </a:schemeClr>
                </a:solidFill>
                <a:ea typeface="Calibri"/>
                <a:cs typeface="Calibri"/>
              </a:rPr>
              <a:t> on EY SEND</a:t>
            </a:r>
          </a:p>
          <a:p>
            <a:r>
              <a:rPr lang="en-US" sz="2000">
                <a:solidFill>
                  <a:schemeClr val="accent1">
                    <a:lumMod val="75000"/>
                  </a:schemeClr>
                </a:solidFill>
                <a:ea typeface="Calibri"/>
                <a:cs typeface="Calibri"/>
              </a:rPr>
              <a:t>The voice of children with SEND in the early years</a:t>
            </a:r>
          </a:p>
          <a:p>
            <a:endParaRPr lang="en-US" sz="1700">
              <a:ea typeface="Calibri" panose="020F0502020204030204"/>
              <a:cs typeface="Calibri" panose="020F0502020204030204"/>
            </a:endParaRPr>
          </a:p>
          <a:p>
            <a:endParaRPr lang="en-GB" sz="1700">
              <a:ea typeface="Calibri" panose="020F0502020204030204"/>
              <a:cs typeface="Calibri" panose="020F0502020204030204"/>
            </a:endParaRPr>
          </a:p>
        </p:txBody>
      </p:sp>
      <p:pic>
        <p:nvPicPr>
          <p:cNvPr id="4" name="Picture 5" descr="Logo&#10;&#10;Description automatically generated">
            <a:extLst>
              <a:ext uri="{FF2B5EF4-FFF2-40B4-BE49-F238E27FC236}">
                <a16:creationId xmlns:a16="http://schemas.microsoft.com/office/drawing/2014/main" id="{8365C2D3-8569-6921-EC9C-0C60D47A0C5A}"/>
              </a:ext>
            </a:extLst>
          </p:cNvPr>
          <p:cNvPicPr>
            <a:picLocks noChangeAspect="1"/>
          </p:cNvPicPr>
          <p:nvPr/>
        </p:nvPicPr>
        <p:blipFill>
          <a:blip r:embed="rId4"/>
          <a:stretch>
            <a:fillRect/>
          </a:stretch>
        </p:blipFill>
        <p:spPr>
          <a:xfrm>
            <a:off x="9167004" y="255822"/>
            <a:ext cx="2743200" cy="739186"/>
          </a:xfrm>
          <a:prstGeom prst="rect">
            <a:avLst/>
          </a:prstGeom>
        </p:spPr>
      </p:pic>
    </p:spTree>
    <p:extLst>
      <p:ext uri="{BB962C8B-B14F-4D97-AF65-F5344CB8AC3E}">
        <p14:creationId xmlns:p14="http://schemas.microsoft.com/office/powerpoint/2010/main" val="407339375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FDE467-51FA-BB7D-B90F-F6BD46492F9B}"/>
              </a:ext>
            </a:extLst>
          </p:cNvPr>
          <p:cNvSpPr>
            <a:spLocks noGrp="1"/>
          </p:cNvSpPr>
          <p:nvPr>
            <p:ph type="title"/>
          </p:nvPr>
        </p:nvSpPr>
        <p:spPr/>
        <p:txBody>
          <a:bodyPr/>
          <a:lstStyle/>
          <a:p>
            <a:r>
              <a:rPr lang="en-US" b="1">
                <a:solidFill>
                  <a:schemeClr val="accent1">
                    <a:lumMod val="75000"/>
                  </a:schemeClr>
                </a:solidFill>
                <a:latin typeface="Calibri" panose="020F0502020204030204" pitchFamily="34" charset="0"/>
                <a:cs typeface="Calibri" panose="020F0502020204030204" pitchFamily="34" charset="0"/>
              </a:rPr>
              <a:t>Why the lunch breaks?</a:t>
            </a:r>
          </a:p>
        </p:txBody>
      </p:sp>
      <p:sp>
        <p:nvSpPr>
          <p:cNvPr id="3" name="Content Placeholder 2">
            <a:extLst>
              <a:ext uri="{FF2B5EF4-FFF2-40B4-BE49-F238E27FC236}">
                <a16:creationId xmlns:a16="http://schemas.microsoft.com/office/drawing/2014/main" id="{773B5250-A847-5836-CBAD-43316FABBB90}"/>
              </a:ext>
            </a:extLst>
          </p:cNvPr>
          <p:cNvSpPr>
            <a:spLocks noGrp="1"/>
          </p:cNvSpPr>
          <p:nvPr>
            <p:ph idx="1"/>
          </p:nvPr>
        </p:nvSpPr>
        <p:spPr>
          <a:xfrm>
            <a:off x="838200" y="2309702"/>
            <a:ext cx="10515600" cy="4351338"/>
          </a:xfrm>
        </p:spPr>
        <p:txBody>
          <a:bodyPr/>
          <a:lstStyle/>
          <a:p>
            <a:r>
              <a:rPr lang="en-US">
                <a:solidFill>
                  <a:schemeClr val="accent1">
                    <a:lumMod val="75000"/>
                  </a:schemeClr>
                </a:solidFill>
              </a:rPr>
              <a:t>DfE funded for 18 months</a:t>
            </a:r>
          </a:p>
          <a:p>
            <a:r>
              <a:rPr lang="en-US">
                <a:solidFill>
                  <a:schemeClr val="accent1">
                    <a:lumMod val="75000"/>
                  </a:schemeClr>
                </a:solidFill>
              </a:rPr>
              <a:t>Early Years SEND Partnership</a:t>
            </a:r>
          </a:p>
          <a:p>
            <a:r>
              <a:rPr lang="en-US">
                <a:solidFill>
                  <a:schemeClr val="accent1">
                    <a:lumMod val="75000"/>
                  </a:schemeClr>
                </a:solidFill>
              </a:rPr>
              <a:t>An opportunity to engage with more of you!</a:t>
            </a:r>
          </a:p>
        </p:txBody>
      </p:sp>
      <p:pic>
        <p:nvPicPr>
          <p:cNvPr id="4" name="Picture 3" descr="A group of logos for children&#10;&#10;Description automatically generated">
            <a:extLst>
              <a:ext uri="{FF2B5EF4-FFF2-40B4-BE49-F238E27FC236}">
                <a16:creationId xmlns:a16="http://schemas.microsoft.com/office/drawing/2014/main" id="{EA724CBF-8F99-94C2-5DE0-7A2035BEA798}"/>
              </a:ext>
            </a:extLst>
          </p:cNvPr>
          <p:cNvPicPr>
            <a:picLocks noChangeAspect="1"/>
          </p:cNvPicPr>
          <p:nvPr/>
        </p:nvPicPr>
        <p:blipFill>
          <a:blip r:embed="rId2"/>
          <a:stretch>
            <a:fillRect/>
          </a:stretch>
        </p:blipFill>
        <p:spPr>
          <a:xfrm>
            <a:off x="6096000" y="4284466"/>
            <a:ext cx="5869577" cy="2495942"/>
          </a:xfrm>
          <a:prstGeom prst="rect">
            <a:avLst/>
          </a:prstGeom>
        </p:spPr>
      </p:pic>
      <p:sp>
        <p:nvSpPr>
          <p:cNvPr id="5" name="Subtitle 2">
            <a:extLst>
              <a:ext uri="{FF2B5EF4-FFF2-40B4-BE49-F238E27FC236}">
                <a16:creationId xmlns:a16="http://schemas.microsoft.com/office/drawing/2014/main" id="{8698667A-C025-2E44-E1EC-29077A306DDC}"/>
              </a:ext>
            </a:extLst>
          </p:cNvPr>
          <p:cNvSpPr txBox="1">
            <a:spLocks/>
          </p:cNvSpPr>
          <p:nvPr/>
        </p:nvSpPr>
        <p:spPr>
          <a:xfrm>
            <a:off x="495219" y="4729643"/>
            <a:ext cx="5068833" cy="1447320"/>
          </a:xfrm>
          <a:prstGeom prst="rect">
            <a:avLst/>
          </a:prstGeom>
        </p:spPr>
        <p:txBody>
          <a:bodyPr vert="horz" lIns="91440" tIns="45720" rIns="91440" bIns="45720" rtlCol="0" anchor="ctr">
            <a:normAutofit fontScale="2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500">
              <a:solidFill>
                <a:schemeClr val="tx2"/>
              </a:solidFill>
            </a:endParaRPr>
          </a:p>
          <a:p>
            <a:endParaRPr lang="en-US" sz="500">
              <a:solidFill>
                <a:schemeClr val="tx2"/>
              </a:solidFill>
            </a:endParaRPr>
          </a:p>
          <a:p>
            <a:endParaRPr lang="en-US" sz="7200">
              <a:solidFill>
                <a:schemeClr val="tx2"/>
              </a:solidFill>
              <a:ea typeface="Calibri"/>
              <a:cs typeface="Calibri"/>
            </a:endParaRPr>
          </a:p>
          <a:p>
            <a:endParaRPr lang="en-US" sz="7200">
              <a:solidFill>
                <a:schemeClr val="tx2"/>
              </a:solidFill>
            </a:endParaRPr>
          </a:p>
          <a:p>
            <a:pPr marL="0" indent="0">
              <a:buNone/>
            </a:pPr>
            <a:r>
              <a:rPr lang="en-US" sz="7200">
                <a:solidFill>
                  <a:schemeClr val="tx2"/>
                </a:solidFill>
                <a:hlinkClick r:id="rId3">
                  <a:extLst>
                    <a:ext uri="{A12FA001-AC4F-418D-AE19-62706E023703}">
                      <ahyp:hlinkClr xmlns:ahyp="http://schemas.microsoft.com/office/drawing/2018/hyperlinkcolor" val="tx"/>
                    </a:ext>
                  </a:extLst>
                </a:hlinkClick>
              </a:rPr>
              <a:t>https://councilfordisabledchildren.org.uk/about-us-0/networks/early-years-send/eysend-partnership</a:t>
            </a:r>
            <a:endParaRPr lang="en-US" sz="7200">
              <a:solidFill>
                <a:schemeClr val="tx2"/>
              </a:solidFill>
              <a:ea typeface="Calibri" panose="020F0502020204030204"/>
              <a:cs typeface="Calibri"/>
              <a:hlinkClick r:id="rId3">
                <a:extLst>
                  <a:ext uri="{A12FA001-AC4F-418D-AE19-62706E023703}">
                    <ahyp:hlinkClr xmlns:ahyp="http://schemas.microsoft.com/office/drawing/2018/hyperlinkcolor" val="tx"/>
                  </a:ext>
                </a:extLst>
              </a:hlinkClick>
            </a:endParaRPr>
          </a:p>
          <a:p>
            <a:endParaRPr lang="en-US" sz="7200">
              <a:solidFill>
                <a:schemeClr val="tx2"/>
              </a:solidFill>
              <a:cs typeface="Calibri"/>
            </a:endParaRPr>
          </a:p>
          <a:p>
            <a:endParaRPr lang="en-US" sz="500">
              <a:solidFill>
                <a:schemeClr val="tx2"/>
              </a:solidFill>
              <a:cs typeface="Calibri" panose="020F0502020204030204"/>
            </a:endParaRPr>
          </a:p>
        </p:txBody>
      </p:sp>
    </p:spTree>
    <p:extLst>
      <p:ext uri="{BB962C8B-B14F-4D97-AF65-F5344CB8AC3E}">
        <p14:creationId xmlns:p14="http://schemas.microsoft.com/office/powerpoint/2010/main" val="194937128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Working space background">
            <a:extLst>
              <a:ext uri="{FF2B5EF4-FFF2-40B4-BE49-F238E27FC236}">
                <a16:creationId xmlns:a16="http://schemas.microsoft.com/office/drawing/2014/main" id="{B089A26F-8EB0-4123-22F8-9C37272500C8}"/>
              </a:ext>
            </a:extLst>
          </p:cNvPr>
          <p:cNvPicPr>
            <a:picLocks noChangeAspect="1"/>
          </p:cNvPicPr>
          <p:nvPr/>
        </p:nvPicPr>
        <p:blipFill rotWithShape="1">
          <a:blip r:embed="rId3">
            <a:alphaModFix amt="50000"/>
          </a:blip>
          <a:srcRect t="5743" b="9987"/>
          <a:stretch/>
        </p:blipFill>
        <p:spPr>
          <a:xfrm>
            <a:off x="20" y="1"/>
            <a:ext cx="12191980" cy="6857999"/>
          </a:xfrm>
          <a:prstGeom prst="rect">
            <a:avLst/>
          </a:prstGeom>
        </p:spPr>
      </p:pic>
      <p:sp>
        <p:nvSpPr>
          <p:cNvPr id="2" name="Title 1">
            <a:extLst>
              <a:ext uri="{FF2B5EF4-FFF2-40B4-BE49-F238E27FC236}">
                <a16:creationId xmlns:a16="http://schemas.microsoft.com/office/drawing/2014/main" id="{0BAECDCB-7A0C-6CCA-3982-51D27FCC3A00}"/>
              </a:ext>
            </a:extLst>
          </p:cNvPr>
          <p:cNvSpPr>
            <a:spLocks noGrp="1"/>
          </p:cNvSpPr>
          <p:nvPr>
            <p:ph type="title"/>
          </p:nvPr>
        </p:nvSpPr>
        <p:spPr>
          <a:xfrm>
            <a:off x="390985" y="1736834"/>
            <a:ext cx="6861153" cy="2900518"/>
          </a:xfrm>
        </p:spPr>
        <p:txBody>
          <a:bodyPr vert="horz" lIns="91440" tIns="45720" rIns="91440" bIns="45720" rtlCol="0" anchor="b">
            <a:normAutofit/>
          </a:bodyPr>
          <a:lstStyle/>
          <a:p>
            <a:pPr algn="ctr"/>
            <a:r>
              <a:rPr lang="en-US" sz="3800" b="1">
                <a:solidFill>
                  <a:srgbClr val="FFFFFF"/>
                </a:solidFill>
              </a:rPr>
              <a:t>Please tell us who </a:t>
            </a:r>
            <a:r>
              <a:rPr lang="en-US" sz="3800" b="1" u="sng">
                <a:solidFill>
                  <a:srgbClr val="FFFFFF"/>
                </a:solidFill>
              </a:rPr>
              <a:t>you</a:t>
            </a:r>
            <a:r>
              <a:rPr lang="en-US" sz="3800" b="1">
                <a:solidFill>
                  <a:srgbClr val="FFFFFF"/>
                </a:solidFill>
              </a:rPr>
              <a:t> are in the chat and leave your email so we can stay in touch directly</a:t>
            </a:r>
          </a:p>
        </p:txBody>
      </p:sp>
    </p:spTree>
    <p:extLst>
      <p:ext uri="{BB962C8B-B14F-4D97-AF65-F5344CB8AC3E}">
        <p14:creationId xmlns:p14="http://schemas.microsoft.com/office/powerpoint/2010/main" val="2352296449"/>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 name="Rectangle 29">
            <a:extLst>
              <a:ext uri="{FF2B5EF4-FFF2-40B4-BE49-F238E27FC236}">
                <a16:creationId xmlns:a16="http://schemas.microsoft.com/office/drawing/2014/main" id="{ECC07320-C2CA-4E29-8481-9D9E143C77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descr="Multi-coloured paper-craft art">
            <a:extLst>
              <a:ext uri="{FF2B5EF4-FFF2-40B4-BE49-F238E27FC236}">
                <a16:creationId xmlns:a16="http://schemas.microsoft.com/office/drawing/2014/main" id="{4E55A2C7-3F70-C87B-3886-B5AC582021F3}"/>
              </a:ext>
            </a:extLst>
          </p:cNvPr>
          <p:cNvPicPr>
            <a:picLocks noChangeAspect="1"/>
          </p:cNvPicPr>
          <p:nvPr/>
        </p:nvPicPr>
        <p:blipFill rotWithShape="1">
          <a:blip r:embed="rId3"/>
          <a:srcRect l="3909" r="1973" b="-1"/>
          <a:stretch/>
        </p:blipFill>
        <p:spPr>
          <a:xfrm>
            <a:off x="2522358" y="10"/>
            <a:ext cx="9669642" cy="6857990"/>
          </a:xfrm>
          <a:prstGeom prst="rect">
            <a:avLst/>
          </a:prstGeom>
        </p:spPr>
      </p:pic>
      <p:sp>
        <p:nvSpPr>
          <p:cNvPr id="32" name="Rectangle 31">
            <a:extLst>
              <a:ext uri="{FF2B5EF4-FFF2-40B4-BE49-F238E27FC236}">
                <a16:creationId xmlns:a16="http://schemas.microsoft.com/office/drawing/2014/main" id="{178FB36B-5BFE-42CA-BC60-1115E0D95E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5B430FF-4ACA-A5D4-111A-BFBCD1AE6A74}"/>
              </a:ext>
            </a:extLst>
          </p:cNvPr>
          <p:cNvSpPr>
            <a:spLocks noGrp="1"/>
          </p:cNvSpPr>
          <p:nvPr>
            <p:ph type="title"/>
          </p:nvPr>
        </p:nvSpPr>
        <p:spPr>
          <a:xfrm>
            <a:off x="352460" y="812273"/>
            <a:ext cx="4396521" cy="3692028"/>
          </a:xfrm>
          <a:noFill/>
        </p:spPr>
        <p:txBody>
          <a:bodyPr vert="horz" lIns="91440" tIns="45720" rIns="91440" bIns="45720" rtlCol="0" anchor="b">
            <a:normAutofit/>
          </a:bodyPr>
          <a:lstStyle/>
          <a:p>
            <a:r>
              <a:rPr lang="en-US" sz="3600" b="1">
                <a:solidFill>
                  <a:schemeClr val="accent1">
                    <a:lumMod val="75000"/>
                  </a:schemeClr>
                </a:solidFill>
                <a:latin typeface="+mn-lt"/>
              </a:rPr>
              <a:t>Last time…</a:t>
            </a:r>
            <a:br>
              <a:rPr lang="en-US" sz="3600" b="1">
                <a:solidFill>
                  <a:schemeClr val="accent1">
                    <a:lumMod val="75000"/>
                  </a:schemeClr>
                </a:solidFill>
                <a:latin typeface="+mn-lt"/>
              </a:rPr>
            </a:br>
            <a:br>
              <a:rPr lang="en-US" sz="2500" b="1">
                <a:solidFill>
                  <a:schemeClr val="accent1">
                    <a:lumMod val="75000"/>
                  </a:schemeClr>
                </a:solidFill>
                <a:latin typeface="+mn-lt"/>
              </a:rPr>
            </a:br>
            <a:r>
              <a:rPr lang="en-US" sz="2500">
                <a:solidFill>
                  <a:schemeClr val="accent1">
                    <a:lumMod val="75000"/>
                  </a:schemeClr>
                </a:solidFill>
                <a:latin typeface="+mn-lt"/>
              </a:rPr>
              <a:t>Recording of our launch session</a:t>
            </a:r>
            <a:br>
              <a:rPr lang="en-US" sz="2500">
                <a:solidFill>
                  <a:schemeClr val="accent1">
                    <a:lumMod val="75000"/>
                  </a:schemeClr>
                </a:solidFill>
                <a:latin typeface="+mn-lt"/>
              </a:rPr>
            </a:br>
            <a:br>
              <a:rPr lang="en-US" sz="2500">
                <a:solidFill>
                  <a:schemeClr val="accent1">
                    <a:lumMod val="75000"/>
                  </a:schemeClr>
                </a:solidFill>
                <a:latin typeface="+mn-lt"/>
              </a:rPr>
            </a:br>
            <a:r>
              <a:rPr lang="en-US" sz="2500">
                <a:solidFill>
                  <a:schemeClr val="accent1">
                    <a:lumMod val="75000"/>
                  </a:schemeClr>
                </a:solidFill>
                <a:latin typeface="+mn-lt"/>
              </a:rPr>
              <a:t>Paper (round up) to share what we talked about and the resources and ideas which were shared</a:t>
            </a:r>
            <a:br>
              <a:rPr lang="en-US" sz="2500">
                <a:solidFill>
                  <a:schemeClr val="accent1">
                    <a:lumMod val="75000"/>
                  </a:schemeClr>
                </a:solidFill>
                <a:latin typeface="+mn-lt"/>
              </a:rPr>
            </a:br>
            <a:endParaRPr lang="en-US" sz="2500">
              <a:solidFill>
                <a:schemeClr val="accent1">
                  <a:lumMod val="75000"/>
                </a:schemeClr>
              </a:solidFill>
              <a:latin typeface="+mn-lt"/>
            </a:endParaRPr>
          </a:p>
        </p:txBody>
      </p:sp>
    </p:spTree>
    <p:extLst>
      <p:ext uri="{BB962C8B-B14F-4D97-AF65-F5344CB8AC3E}">
        <p14:creationId xmlns:p14="http://schemas.microsoft.com/office/powerpoint/2010/main" val="17046252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5F65545-A3D4-073E-F9C1-5C889B25192B}"/>
              </a:ext>
            </a:extLst>
          </p:cNvPr>
          <p:cNvPicPr>
            <a:picLocks noChangeAspect="1"/>
          </p:cNvPicPr>
          <p:nvPr/>
        </p:nvPicPr>
        <p:blipFill rotWithShape="1">
          <a:blip r:embed="rId3">
            <a:duotone>
              <a:schemeClr val="bg2">
                <a:shade val="45000"/>
                <a:satMod val="135000"/>
              </a:schemeClr>
              <a:prstClr val="white"/>
            </a:duotone>
          </a:blip>
          <a:srcRect t="6953" b="36797"/>
          <a:stretch/>
        </p:blipFill>
        <p:spPr>
          <a:xfrm>
            <a:off x="20" y="10"/>
            <a:ext cx="12191980" cy="6857990"/>
          </a:xfrm>
          <a:prstGeom prst="rect">
            <a:avLst/>
          </a:prstGeom>
        </p:spPr>
      </p:pic>
      <p:sp>
        <p:nvSpPr>
          <p:cNvPr id="10" name="Rectangle 9">
            <a:extLst>
              <a:ext uri="{FF2B5EF4-FFF2-40B4-BE49-F238E27FC236}">
                <a16:creationId xmlns:a16="http://schemas.microsoft.com/office/drawing/2014/main" id="{B50AB553-2A96-4A92-96F2-93548E0969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gradFill>
            <a:gsLst>
              <a:gs pos="10000">
                <a:schemeClr val="bg2">
                  <a:alpha val="68000"/>
                </a:schemeClr>
              </a:gs>
              <a:gs pos="85000">
                <a:schemeClr val="bg2">
                  <a:alpha val="97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69C35CF-2AE9-FA75-28EA-42C47BA2FB9A}"/>
              </a:ext>
            </a:extLst>
          </p:cNvPr>
          <p:cNvSpPr>
            <a:spLocks noGrp="1"/>
          </p:cNvSpPr>
          <p:nvPr>
            <p:ph type="title"/>
          </p:nvPr>
        </p:nvSpPr>
        <p:spPr>
          <a:xfrm>
            <a:off x="838200" y="365125"/>
            <a:ext cx="10515600" cy="1325563"/>
          </a:xfrm>
        </p:spPr>
        <p:txBody>
          <a:bodyPr>
            <a:normAutofit/>
          </a:bodyPr>
          <a:lstStyle/>
          <a:p>
            <a:r>
              <a:rPr lang="en-US" b="1">
                <a:latin typeface="+mn-lt"/>
              </a:rPr>
              <a:t>You said the challenges were…</a:t>
            </a:r>
          </a:p>
        </p:txBody>
      </p:sp>
      <p:graphicFrame>
        <p:nvGraphicFramePr>
          <p:cNvPr id="5" name="Content Placeholder 2">
            <a:extLst>
              <a:ext uri="{FF2B5EF4-FFF2-40B4-BE49-F238E27FC236}">
                <a16:creationId xmlns:a16="http://schemas.microsoft.com/office/drawing/2014/main" id="{B3157C1C-0AEB-E9DC-8012-2265089A7D2E}"/>
              </a:ext>
            </a:extLst>
          </p:cNvPr>
          <p:cNvGraphicFramePr>
            <a:graphicFrameLocks noGrp="1"/>
          </p:cNvGraphicFramePr>
          <p:nvPr>
            <p:ph idx="1"/>
            <p:extLst>
              <p:ext uri="{D42A27DB-BD31-4B8C-83A1-F6EECF244321}">
                <p14:modId xmlns:p14="http://schemas.microsoft.com/office/powerpoint/2010/main" val="2333091985"/>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83816170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Slide Background">
            <a:extLst>
              <a:ext uri="{FF2B5EF4-FFF2-40B4-BE49-F238E27FC236}">
                <a16:creationId xmlns:a16="http://schemas.microsoft.com/office/drawing/2014/main" id="{C0763A76-9F1C-4FC5-82B7-DD475DA461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useBgFill="1">
        <p:nvSpPr>
          <p:cNvPr id="11" name="Rectangle 10">
            <a:extLst>
              <a:ext uri="{FF2B5EF4-FFF2-40B4-BE49-F238E27FC236}">
                <a16:creationId xmlns:a16="http://schemas.microsoft.com/office/drawing/2014/main" id="{E81BF4F6-F2CF-4984-9D14-D6966D92F9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8522446" cy="2285999"/>
          </a:xfrm>
          <a:prstGeom prst="rect">
            <a:avLst/>
          </a:prstGeom>
          <a:ln>
            <a:noFill/>
          </a:ln>
          <a:effectLst>
            <a:outerShdw blurRad="596900" dist="304800" dir="7140000" sx="90000" sy="90000" algn="t" rotWithShape="0">
              <a:srgbClr val="000000">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AB7D471-F57D-66C4-4B43-19694CD09B03}"/>
              </a:ext>
            </a:extLst>
          </p:cNvPr>
          <p:cNvSpPr>
            <a:spLocks noGrp="1"/>
          </p:cNvSpPr>
          <p:nvPr>
            <p:ph type="title"/>
          </p:nvPr>
        </p:nvSpPr>
        <p:spPr>
          <a:xfrm>
            <a:off x="761803" y="350196"/>
            <a:ext cx="4646904" cy="1624520"/>
          </a:xfrm>
        </p:spPr>
        <p:txBody>
          <a:bodyPr anchor="ctr">
            <a:normAutofit fontScale="90000"/>
          </a:bodyPr>
          <a:lstStyle/>
          <a:p>
            <a:r>
              <a:rPr lang="en-US" sz="4000" b="1">
                <a:latin typeface="+mn-lt"/>
              </a:rPr>
              <a:t>…and what we collectively did (and do)</a:t>
            </a:r>
          </a:p>
        </p:txBody>
      </p:sp>
      <p:sp>
        <p:nvSpPr>
          <p:cNvPr id="3" name="Content Placeholder 2">
            <a:extLst>
              <a:ext uri="{FF2B5EF4-FFF2-40B4-BE49-F238E27FC236}">
                <a16:creationId xmlns:a16="http://schemas.microsoft.com/office/drawing/2014/main" id="{5D788263-6DA8-9960-7D46-CD39E05C4134}"/>
              </a:ext>
            </a:extLst>
          </p:cNvPr>
          <p:cNvSpPr>
            <a:spLocks noGrp="1"/>
          </p:cNvSpPr>
          <p:nvPr>
            <p:ph idx="1"/>
          </p:nvPr>
        </p:nvSpPr>
        <p:spPr>
          <a:xfrm>
            <a:off x="761802" y="2743200"/>
            <a:ext cx="4646905" cy="3613149"/>
          </a:xfrm>
        </p:spPr>
        <p:txBody>
          <a:bodyPr anchor="ctr">
            <a:normAutofit/>
          </a:bodyPr>
          <a:lstStyle/>
          <a:p>
            <a:r>
              <a:rPr lang="en-US" sz="2000" dirty="0" err="1"/>
              <a:t>Utilise</a:t>
            </a:r>
            <a:r>
              <a:rPr lang="en-US" sz="2000" dirty="0"/>
              <a:t> the funding we have – EYIF, DAF, High Needs</a:t>
            </a:r>
          </a:p>
          <a:p>
            <a:r>
              <a:rPr lang="en-US" sz="2000" dirty="0"/>
              <a:t>Re-think the model – what we are trying to achieve and how we get there (</a:t>
            </a:r>
            <a:r>
              <a:rPr lang="en-US" sz="2000" dirty="0" err="1"/>
              <a:t>eg</a:t>
            </a:r>
            <a:r>
              <a:rPr lang="en-US" sz="2000" dirty="0"/>
              <a:t> from Herefordshire)</a:t>
            </a:r>
            <a:endParaRPr lang="en-US" sz="2000" dirty="0">
              <a:cs typeface="Calibri"/>
            </a:endParaRPr>
          </a:p>
          <a:p>
            <a:r>
              <a:rPr lang="en-US" sz="2000"/>
              <a:t>Rolling out OAP</a:t>
            </a:r>
          </a:p>
          <a:p>
            <a:r>
              <a:rPr lang="en-US" sz="2000" dirty="0"/>
              <a:t>Upskilling the workforce – training and development (with positive strategies to engage in training take up)</a:t>
            </a:r>
            <a:endParaRPr lang="en-US" sz="2000" dirty="0">
              <a:cs typeface="Calibri"/>
            </a:endParaRPr>
          </a:p>
          <a:p>
            <a:endParaRPr lang="en-US" sz="2000"/>
          </a:p>
          <a:p>
            <a:endParaRPr lang="en-US" sz="2000"/>
          </a:p>
        </p:txBody>
      </p:sp>
      <p:pic>
        <p:nvPicPr>
          <p:cNvPr id="5" name="Picture 4" descr="Light bulb on yellow background with sketched light beams and cord">
            <a:extLst>
              <a:ext uri="{FF2B5EF4-FFF2-40B4-BE49-F238E27FC236}">
                <a16:creationId xmlns:a16="http://schemas.microsoft.com/office/drawing/2014/main" id="{49A30C37-2056-B8B6-19F9-21E2980E378B}"/>
              </a:ext>
            </a:extLst>
          </p:cNvPr>
          <p:cNvPicPr>
            <a:picLocks noChangeAspect="1"/>
          </p:cNvPicPr>
          <p:nvPr/>
        </p:nvPicPr>
        <p:blipFill rotWithShape="1">
          <a:blip r:embed="rId2"/>
          <a:srcRect l="44765" r="507"/>
          <a:stretch/>
        </p:blipFill>
        <p:spPr>
          <a:xfrm>
            <a:off x="6096000" y="1"/>
            <a:ext cx="6102825" cy="6858000"/>
          </a:xfrm>
          <a:prstGeom prst="rect">
            <a:avLst/>
          </a:prstGeom>
        </p:spPr>
      </p:pic>
    </p:spTree>
    <p:extLst>
      <p:ext uri="{BB962C8B-B14F-4D97-AF65-F5344CB8AC3E}">
        <p14:creationId xmlns:p14="http://schemas.microsoft.com/office/powerpoint/2010/main" val="225920937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9627934E83E3AC4A821FF7D65C647CF3" ma:contentTypeVersion="18" ma:contentTypeDescription="Create a new document." ma:contentTypeScope="" ma:versionID="5797f0bc1d4900ba710060bfd187960e">
  <xsd:schema xmlns:xsd="http://www.w3.org/2001/XMLSchema" xmlns:xs="http://www.w3.org/2001/XMLSchema" xmlns:p="http://schemas.microsoft.com/office/2006/metadata/properties" xmlns:ns2="2f3bc997-f854-457e-a89a-f53daf41e975" xmlns:ns3="5ff03d53-907b-4153-b31a-f9c01187da2f" targetNamespace="http://schemas.microsoft.com/office/2006/metadata/properties" ma:root="true" ma:fieldsID="ac5ce1b79af9bc05dab852fe9b2a7131" ns2:_="" ns3:_="">
    <xsd:import namespace="2f3bc997-f854-457e-a89a-f53daf41e975"/>
    <xsd:import namespace="5ff03d53-907b-4153-b31a-f9c01187da2f"/>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AutoTags" minOccurs="0"/>
                <xsd:element ref="ns2:MediaServiceGenerationTime" minOccurs="0"/>
                <xsd:element ref="ns2:MediaServiceEventHashCode" minOccurs="0"/>
                <xsd:element ref="ns2:MediaServiceOCR" minOccurs="0"/>
                <xsd:element ref="ns2:MediaServiceDateTaken" minOccurs="0"/>
                <xsd:element ref="ns2:MediaLengthInSeconds" minOccurs="0"/>
                <xsd:element ref="ns2:lcf76f155ced4ddcb4097134ff3c332f" minOccurs="0"/>
                <xsd:element ref="ns3:TaxCatchAll" minOccurs="0"/>
                <xsd:element ref="ns2:MediaServiceLocation"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f3bc997-f854-457e-a89a-f53daf41e97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5dfd98df-2cc9-409e-a9a9-85a472a8861f" ma:termSetId="09814cd3-568e-fe90-9814-8d621ff8fb84" ma:anchorId="fba54fb3-c3e1-fe81-a776-ca4b69148c4d" ma:open="true" ma:isKeyword="false">
      <xsd:complexType>
        <xsd:sequence>
          <xsd:element ref="pc:Terms" minOccurs="0" maxOccurs="1"/>
        </xsd:sequence>
      </xsd:complexType>
    </xsd:element>
    <xsd:element name="MediaServiceLocation" ma:index="23" nillable="true" ma:displayName="Location" ma:indexed="true" ma:internalName="MediaServiceLocation" ma:readOnly="true">
      <xsd:simpleType>
        <xsd:restriction base="dms:Text"/>
      </xsd:simple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5ff03d53-907b-4153-b31a-f9c01187da2f"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e9a809a7-1504-4795-ab1a-8225feca0323}" ma:internalName="TaxCatchAll" ma:showField="CatchAllData" ma:web="5ff03d53-907b-4153-b31a-f9c01187da2f">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2f3bc997-f854-457e-a89a-f53daf41e975">
      <Terms xmlns="http://schemas.microsoft.com/office/infopath/2007/PartnerControls"/>
    </lcf76f155ced4ddcb4097134ff3c332f>
    <TaxCatchAll xmlns="5ff03d53-907b-4153-b31a-f9c01187da2f" xsi:nil="true"/>
  </documentManagement>
</p:properties>
</file>

<file path=customXml/itemProps1.xml><?xml version="1.0" encoding="utf-8"?>
<ds:datastoreItem xmlns:ds="http://schemas.openxmlformats.org/officeDocument/2006/customXml" ds:itemID="{2E820EFA-BEB5-442F-A3C6-472FE7880A68}">
  <ds:schemaRefs>
    <ds:schemaRef ds:uri="http://schemas.microsoft.com/sharepoint/v3/contenttype/forms"/>
  </ds:schemaRefs>
</ds:datastoreItem>
</file>

<file path=customXml/itemProps2.xml><?xml version="1.0" encoding="utf-8"?>
<ds:datastoreItem xmlns:ds="http://schemas.openxmlformats.org/officeDocument/2006/customXml" ds:itemID="{0BD17B8E-3D40-4D03-9EFA-836E6D85D72F}"/>
</file>

<file path=customXml/itemProps3.xml><?xml version="1.0" encoding="utf-8"?>
<ds:datastoreItem xmlns:ds="http://schemas.openxmlformats.org/officeDocument/2006/customXml" ds:itemID="{B2532EBD-07EC-4ECF-9452-38C5FCD5E9B7}">
  <ds:schemaRefs>
    <ds:schemaRef ds:uri="2f3bc997-f854-457e-a89a-f53daf41e975"/>
    <ds:schemaRef ds:uri="5ff03d53-907b-4153-b31a-f9c01187da2f"/>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Application>Microsoft Office PowerPoint</Application>
  <PresentationFormat>Widescreen</PresentationFormat>
  <Slides>20</Slides>
  <Notes>11</Notes>
  <HiddenSlides>0</HiddenSlides>
  <ScaleCrop>false</ScaleCrop>
  <HeadingPairs>
    <vt:vector size="4" baseType="variant">
      <vt:variant>
        <vt:lpstr>Theme</vt:lpstr>
      </vt:variant>
      <vt:variant>
        <vt:i4>1</vt:i4>
      </vt:variant>
      <vt:variant>
        <vt:lpstr>Slide Titles</vt:lpstr>
      </vt:variant>
      <vt:variant>
        <vt:i4>20</vt:i4>
      </vt:variant>
    </vt:vector>
  </HeadingPairs>
  <TitlesOfParts>
    <vt:vector size="21" baseType="lpstr">
      <vt:lpstr>Office Theme</vt:lpstr>
      <vt:lpstr>Welcome to our  Inclusion Lunch Break!</vt:lpstr>
      <vt:lpstr> Agenda</vt:lpstr>
      <vt:lpstr>How shall we work today? </vt:lpstr>
      <vt:lpstr>Dingley's Promise</vt:lpstr>
      <vt:lpstr>Why the lunch breaks?</vt:lpstr>
      <vt:lpstr>Please tell us who you are in the chat and leave your email so we can stay in touch directly</vt:lpstr>
      <vt:lpstr>Last time…  Recording of our launch session  Paper (round up) to share what we talked about and the resources and ideas which were shared </vt:lpstr>
      <vt:lpstr>You said the challenges were…</vt:lpstr>
      <vt:lpstr>…and what we collectively did (and do)</vt:lpstr>
      <vt:lpstr>Spotlight session</vt:lpstr>
      <vt:lpstr>Some questions for consideration</vt:lpstr>
      <vt:lpstr>Discussion - some considerations</vt:lpstr>
      <vt:lpstr>A reminder of how we can help and what else we are up to</vt:lpstr>
      <vt:lpstr>Current situation</vt:lpstr>
      <vt:lpstr>Our Manifesto for Change</vt:lpstr>
      <vt:lpstr>Ask the room</vt:lpstr>
      <vt:lpstr>Spotlight next time?  5th Feb 12.30-1.30pm </vt:lpstr>
      <vt:lpstr>What will you do next?    And feedback in the chat please </vt:lpstr>
      <vt:lpstr>Please tell us who you are in the chat and leave your email if we can stay in touch directly</vt:lpstr>
      <vt:lpstr>Thank you for your continued commitment and passion!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Data Driven Early Years Inclusion and Managing Good Transitions to Track and Improve Outcomes for Children with SEND </dc:title>
  <dc:creator>Ann Van Dyke</dc:creator>
  <cp:revision>6</cp:revision>
  <dcterms:created xsi:type="dcterms:W3CDTF">2022-06-27T14:30:28Z</dcterms:created>
  <dcterms:modified xsi:type="dcterms:W3CDTF">2024-01-08T10:11:35Z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0x0101009627934E83E3AC4A821FF7D65C647CF3</vt:lpwstr>
  </property>
  <property fmtid="{D5CDD505-2E9C-101B-9397-08002B2CF9AE}" pid="3" name="MediaServiceImageTags">
    <vt:lpwstr/>
  </property>
</Properties>
</file>