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72" r:id="rId6"/>
    <p:sldId id="271" r:id="rId7"/>
    <p:sldId id="273" r:id="rId8"/>
    <p:sldId id="274" r:id="rId9"/>
    <p:sldId id="275" r:id="rId10"/>
    <p:sldId id="276" r:id="rId11"/>
    <p:sldId id="283" r:id="rId12"/>
    <p:sldId id="284" r:id="rId13"/>
    <p:sldId id="285" r:id="rId14"/>
    <p:sldId id="278" r:id="rId15"/>
    <p:sldId id="280" r:id="rId1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AC6B1-0D5F-4C81-89CE-9032CEC64F24}" v="231" dt="2022-02-15T21:29:51.641"/>
    <p1510:client id="{26B9F676-04F5-44F0-A609-37C654E5342D}" v="45" dt="2022-02-07T22:06:41.993"/>
    <p1510:client id="{3900D964-FAE0-4503-B7C9-D0F91AD34160}" v="72" dt="2022-01-31T10:12:17.360"/>
    <p1510:client id="{6398C964-30F9-4A2E-A4B0-20B4E1E3B4A0}" v="315" dt="2022-01-31T09:52:00.391"/>
    <p1510:client id="{A6C132B7-08A0-47BE-9E06-E89ECC4A6D11}" v="4" dt="2022-02-08T10:10:19.120"/>
    <p1510:client id="{F1D23E3F-D457-4DD9-8043-6EBAC66FB421}" v="69" dt="2022-01-31T10:41:43.888"/>
    <p1510:client id="{FF78390F-86FD-DD10-71C8-45C2295E13A4}" v="326" dt="2022-02-15T22:03:07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Brown" userId="S::amanda.brown@dingley.org.uk::a1f3383e-c86e-4ca7-9137-fb632c3b02a4" providerId="AD" clId="Web-{A6C132B7-08A0-47BE-9E06-E89ECC4A6D11}"/>
    <pc:docChg chg="modSld">
      <pc:chgData name="Amanda Brown" userId="S::amanda.brown@dingley.org.uk::a1f3383e-c86e-4ca7-9137-fb632c3b02a4" providerId="AD" clId="Web-{A6C132B7-08A0-47BE-9E06-E89ECC4A6D11}" dt="2022-02-08T10:09:46.884" v="2" actId="20577"/>
      <pc:docMkLst>
        <pc:docMk/>
      </pc:docMkLst>
      <pc:sldChg chg="modSp">
        <pc:chgData name="Amanda Brown" userId="S::amanda.brown@dingley.org.uk::a1f3383e-c86e-4ca7-9137-fb632c3b02a4" providerId="AD" clId="Web-{A6C132B7-08A0-47BE-9E06-E89ECC4A6D11}" dt="2022-02-08T10:09:46.884" v="2" actId="20577"/>
        <pc:sldMkLst>
          <pc:docMk/>
          <pc:sldMk cId="2467742082" sldId="278"/>
        </pc:sldMkLst>
        <pc:spChg chg="mod">
          <ac:chgData name="Amanda Brown" userId="S::amanda.brown@dingley.org.uk::a1f3383e-c86e-4ca7-9137-fb632c3b02a4" providerId="AD" clId="Web-{A6C132B7-08A0-47BE-9E06-E89ECC4A6D11}" dt="2022-02-08T10:09:46.884" v="2" actId="20577"/>
          <ac:spMkLst>
            <pc:docMk/>
            <pc:sldMk cId="2467742082" sldId="278"/>
            <ac:spMk id="5" creationId="{0FF29D6F-E521-4587-91B6-150C08753C61}"/>
          </ac:spMkLst>
        </pc:spChg>
      </pc:sldChg>
    </pc:docChg>
  </pc:docChgLst>
  <pc:docChgLst>
    <pc:chgData name="Amanda Brown" userId="S::amanda.brown@dingley.org.uk::a1f3383e-c86e-4ca7-9137-fb632c3b02a4" providerId="AD" clId="Web-{F1D23E3F-D457-4DD9-8043-6EBAC66FB421}"/>
    <pc:docChg chg="modSld">
      <pc:chgData name="Amanda Brown" userId="S::amanda.brown@dingley.org.uk::a1f3383e-c86e-4ca7-9137-fb632c3b02a4" providerId="AD" clId="Web-{F1D23E3F-D457-4DD9-8043-6EBAC66FB421}" dt="2022-01-31T10:41:43.888" v="61"/>
      <pc:docMkLst>
        <pc:docMk/>
      </pc:docMkLst>
      <pc:sldChg chg="addSp delSp modSp">
        <pc:chgData name="Amanda Brown" userId="S::amanda.brown@dingley.org.uk::a1f3383e-c86e-4ca7-9137-fb632c3b02a4" providerId="AD" clId="Web-{F1D23E3F-D457-4DD9-8043-6EBAC66FB421}" dt="2022-01-31T10:27:05.635" v="18"/>
        <pc:sldMkLst>
          <pc:docMk/>
          <pc:sldMk cId="3638651764" sldId="274"/>
        </pc:sldMkLst>
        <pc:picChg chg="add mod">
          <ac:chgData name="Amanda Brown" userId="S::amanda.brown@dingley.org.uk::a1f3383e-c86e-4ca7-9137-fb632c3b02a4" providerId="AD" clId="Web-{F1D23E3F-D457-4DD9-8043-6EBAC66FB421}" dt="2022-01-31T10:26:56.103" v="17" actId="14100"/>
          <ac:picMkLst>
            <pc:docMk/>
            <pc:sldMk cId="3638651764" sldId="274"/>
            <ac:picMk id="3" creationId="{FB457DA2-D2D3-4139-946A-40394ECDF0F4}"/>
          </ac:picMkLst>
        </pc:picChg>
        <pc:picChg chg="del">
          <ac:chgData name="Amanda Brown" userId="S::amanda.brown@dingley.org.uk::a1f3383e-c86e-4ca7-9137-fb632c3b02a4" providerId="AD" clId="Web-{F1D23E3F-D457-4DD9-8043-6EBAC66FB421}" dt="2022-01-31T10:27:05.635" v="18"/>
          <ac:picMkLst>
            <pc:docMk/>
            <pc:sldMk cId="3638651764" sldId="274"/>
            <ac:picMk id="4" creationId="{764AFCE5-C9A5-4FD4-8851-CFD3FD249D77}"/>
          </ac:picMkLst>
        </pc:picChg>
      </pc:sldChg>
      <pc:sldChg chg="addSp delSp modSp">
        <pc:chgData name="Amanda Brown" userId="S::amanda.brown@dingley.org.uk::a1f3383e-c86e-4ca7-9137-fb632c3b02a4" providerId="AD" clId="Web-{F1D23E3F-D457-4DD9-8043-6EBAC66FB421}" dt="2022-01-31T10:41:43.888" v="61"/>
        <pc:sldMkLst>
          <pc:docMk/>
          <pc:sldMk cId="1828537423" sldId="275"/>
        </pc:sldMkLst>
        <pc:picChg chg="add del mod">
          <ac:chgData name="Amanda Brown" userId="S::amanda.brown@dingley.org.uk::a1f3383e-c86e-4ca7-9137-fb632c3b02a4" providerId="AD" clId="Web-{F1D23E3F-D457-4DD9-8043-6EBAC66FB421}" dt="2022-01-31T10:28:02.745" v="24"/>
          <ac:picMkLst>
            <pc:docMk/>
            <pc:sldMk cId="1828537423" sldId="275"/>
            <ac:picMk id="3" creationId="{78B1D14B-42A9-4234-AB6B-0E37C15AACD8}"/>
          </ac:picMkLst>
        </pc:picChg>
        <pc:picChg chg="add mod">
          <ac:chgData name="Amanda Brown" userId="S::amanda.brown@dingley.org.uk::a1f3383e-c86e-4ca7-9137-fb632c3b02a4" providerId="AD" clId="Web-{F1D23E3F-D457-4DD9-8043-6EBAC66FB421}" dt="2022-01-31T10:28:09.480" v="25" actId="1076"/>
          <ac:picMkLst>
            <pc:docMk/>
            <pc:sldMk cId="1828537423" sldId="275"/>
            <ac:picMk id="4" creationId="{A8F96228-AE3D-4AC3-AD23-171B22B29560}"/>
          </ac:picMkLst>
        </pc:picChg>
        <pc:picChg chg="add del mod">
          <ac:chgData name="Amanda Brown" userId="S::amanda.brown@dingley.org.uk::a1f3383e-c86e-4ca7-9137-fb632c3b02a4" providerId="AD" clId="Web-{F1D23E3F-D457-4DD9-8043-6EBAC66FB421}" dt="2022-01-31T10:41:43.888" v="61"/>
          <ac:picMkLst>
            <pc:docMk/>
            <pc:sldMk cId="1828537423" sldId="275"/>
            <ac:picMk id="6" creationId="{E1F2B7EB-942C-427C-870D-5A6D83702F56}"/>
          </ac:picMkLst>
        </pc:picChg>
      </pc:sldChg>
      <pc:sldChg chg="addSp delSp modSp">
        <pc:chgData name="Amanda Brown" userId="S::amanda.brown@dingley.org.uk::a1f3383e-c86e-4ca7-9137-fb632c3b02a4" providerId="AD" clId="Web-{F1D23E3F-D457-4DD9-8043-6EBAC66FB421}" dt="2022-01-31T10:40:10.621" v="59" actId="1076"/>
        <pc:sldMkLst>
          <pc:docMk/>
          <pc:sldMk cId="3521270555" sldId="276"/>
        </pc:sldMkLst>
        <pc:spChg chg="mod">
          <ac:chgData name="Amanda Brown" userId="S::amanda.brown@dingley.org.uk::a1f3383e-c86e-4ca7-9137-fb632c3b02a4" providerId="AD" clId="Web-{F1D23E3F-D457-4DD9-8043-6EBAC66FB421}" dt="2022-01-31T10:39:24.667" v="53" actId="20577"/>
          <ac:spMkLst>
            <pc:docMk/>
            <pc:sldMk cId="3521270555" sldId="276"/>
            <ac:spMk id="5" creationId="{0FF29D6F-E521-4587-91B6-150C08753C61}"/>
          </ac:spMkLst>
        </pc:spChg>
        <pc:picChg chg="del">
          <ac:chgData name="Amanda Brown" userId="S::amanda.brown@dingley.org.uk::a1f3383e-c86e-4ca7-9137-fb632c3b02a4" providerId="AD" clId="Web-{F1D23E3F-D457-4DD9-8043-6EBAC66FB421}" dt="2022-01-31T10:30:11.217" v="29"/>
          <ac:picMkLst>
            <pc:docMk/>
            <pc:sldMk cId="3521270555" sldId="276"/>
            <ac:picMk id="3" creationId="{DDCCBA08-651A-40F4-A524-B1D82C5D4590}"/>
          </ac:picMkLst>
        </pc:picChg>
        <pc:picChg chg="add del mod">
          <ac:chgData name="Amanda Brown" userId="S::amanda.brown@dingley.org.uk::a1f3383e-c86e-4ca7-9137-fb632c3b02a4" providerId="AD" clId="Web-{F1D23E3F-D457-4DD9-8043-6EBAC66FB421}" dt="2022-01-31T10:15:25.214" v="5"/>
          <ac:picMkLst>
            <pc:docMk/>
            <pc:sldMk cId="3521270555" sldId="276"/>
            <ac:picMk id="4" creationId="{0532A78D-39C5-4948-8942-BE6E11189E92}"/>
          </ac:picMkLst>
        </pc:picChg>
        <pc:picChg chg="add del mod">
          <ac:chgData name="Amanda Brown" userId="S::amanda.brown@dingley.org.uk::a1f3383e-c86e-4ca7-9137-fb632c3b02a4" providerId="AD" clId="Web-{F1D23E3F-D457-4DD9-8043-6EBAC66FB421}" dt="2022-01-31T10:39:57.152" v="57"/>
          <ac:picMkLst>
            <pc:docMk/>
            <pc:sldMk cId="3521270555" sldId="276"/>
            <ac:picMk id="6" creationId="{C8DE9EB0-2477-4FC7-9843-48B10B9A199A}"/>
          </ac:picMkLst>
        </pc:picChg>
        <pc:picChg chg="add mod">
          <ac:chgData name="Amanda Brown" userId="S::amanda.brown@dingley.org.uk::a1f3383e-c86e-4ca7-9137-fb632c3b02a4" providerId="AD" clId="Web-{F1D23E3F-D457-4DD9-8043-6EBAC66FB421}" dt="2022-01-31T10:40:10.621" v="59" actId="1076"/>
          <ac:picMkLst>
            <pc:docMk/>
            <pc:sldMk cId="3521270555" sldId="276"/>
            <ac:picMk id="7" creationId="{02EF76D5-39FE-437A-8F59-191BD168B6EE}"/>
          </ac:picMkLst>
        </pc:picChg>
      </pc:sldChg>
      <pc:sldChg chg="addSp delSp modSp">
        <pc:chgData name="Amanda Brown" userId="S::amanda.brown@dingley.org.uk::a1f3383e-c86e-4ca7-9137-fb632c3b02a4" providerId="AD" clId="Web-{F1D23E3F-D457-4DD9-8043-6EBAC66FB421}" dt="2022-01-31T10:31:23.437" v="35" actId="1076"/>
        <pc:sldMkLst>
          <pc:docMk/>
          <pc:sldMk cId="2467742082" sldId="278"/>
        </pc:sldMkLst>
        <pc:picChg chg="del">
          <ac:chgData name="Amanda Brown" userId="S::amanda.brown@dingley.org.uk::a1f3383e-c86e-4ca7-9137-fb632c3b02a4" providerId="AD" clId="Web-{F1D23E3F-D457-4DD9-8043-6EBAC66FB421}" dt="2022-01-31T10:31:15.734" v="34"/>
          <ac:picMkLst>
            <pc:docMk/>
            <pc:sldMk cId="2467742082" sldId="278"/>
            <ac:picMk id="3" creationId="{B8705494-8E28-41BE-AC0A-372E18F74E67}"/>
          </ac:picMkLst>
        </pc:picChg>
        <pc:picChg chg="add mod">
          <ac:chgData name="Amanda Brown" userId="S::amanda.brown@dingley.org.uk::a1f3383e-c86e-4ca7-9137-fb632c3b02a4" providerId="AD" clId="Web-{F1D23E3F-D457-4DD9-8043-6EBAC66FB421}" dt="2022-01-31T10:31:23.437" v="35" actId="1076"/>
          <ac:picMkLst>
            <pc:docMk/>
            <pc:sldMk cId="2467742082" sldId="278"/>
            <ac:picMk id="4" creationId="{2939B00E-3C8D-4CD5-9611-ECBB848BECAF}"/>
          </ac:picMkLst>
        </pc:picChg>
      </pc:sldChg>
    </pc:docChg>
  </pc:docChgLst>
  <pc:docChgLst>
    <pc:chgData name="Amanda Brown" userId="S::amanda.brown@dingley.org.uk::a1f3383e-c86e-4ca7-9137-fb632c3b02a4" providerId="AD" clId="Web-{6398C964-30F9-4A2E-A4B0-20B4E1E3B4A0}"/>
    <pc:docChg chg="modSld">
      <pc:chgData name="Amanda Brown" userId="S::amanda.brown@dingley.org.uk::a1f3383e-c86e-4ca7-9137-fb632c3b02a4" providerId="AD" clId="Web-{6398C964-30F9-4A2E-A4B0-20B4E1E3B4A0}" dt="2022-01-31T09:52:00.391" v="322" actId="20577"/>
      <pc:docMkLst>
        <pc:docMk/>
      </pc:docMkLst>
      <pc:sldChg chg="modSp">
        <pc:chgData name="Amanda Brown" userId="S::amanda.brown@dingley.org.uk::a1f3383e-c86e-4ca7-9137-fb632c3b02a4" providerId="AD" clId="Web-{6398C964-30F9-4A2E-A4B0-20B4E1E3B4A0}" dt="2022-01-31T09:43:13.315" v="171" actId="20577"/>
        <pc:sldMkLst>
          <pc:docMk/>
          <pc:sldMk cId="3973944179" sldId="272"/>
        </pc:sldMkLst>
        <pc:spChg chg="mod">
          <ac:chgData name="Amanda Brown" userId="S::amanda.brown@dingley.org.uk::a1f3383e-c86e-4ca7-9137-fb632c3b02a4" providerId="AD" clId="Web-{6398C964-30F9-4A2E-A4B0-20B4E1E3B4A0}" dt="2022-01-31T09:43:13.315" v="171" actId="20577"/>
          <ac:spMkLst>
            <pc:docMk/>
            <pc:sldMk cId="3973944179" sldId="272"/>
            <ac:spMk id="5" creationId="{7046012C-D2F0-4744-B27C-84D9F19D990B}"/>
          </ac:spMkLst>
        </pc:spChg>
      </pc:sldChg>
      <pc:sldChg chg="modSp">
        <pc:chgData name="Amanda Brown" userId="S::amanda.brown@dingley.org.uk::a1f3383e-c86e-4ca7-9137-fb632c3b02a4" providerId="AD" clId="Web-{6398C964-30F9-4A2E-A4B0-20B4E1E3B4A0}" dt="2022-01-31T09:32:19.626" v="43" actId="20577"/>
        <pc:sldMkLst>
          <pc:docMk/>
          <pc:sldMk cId="2069409340" sldId="273"/>
        </pc:sldMkLst>
        <pc:spChg chg="mod">
          <ac:chgData name="Amanda Brown" userId="S::amanda.brown@dingley.org.uk::a1f3383e-c86e-4ca7-9137-fb632c3b02a4" providerId="AD" clId="Web-{6398C964-30F9-4A2E-A4B0-20B4E1E3B4A0}" dt="2022-01-31T09:32:19.626" v="43" actId="20577"/>
          <ac:spMkLst>
            <pc:docMk/>
            <pc:sldMk cId="2069409340" sldId="273"/>
            <ac:spMk id="5" creationId="{0FF29D6F-E521-4587-91B6-150C08753C61}"/>
          </ac:spMkLst>
        </pc:spChg>
      </pc:sldChg>
      <pc:sldChg chg="modSp">
        <pc:chgData name="Amanda Brown" userId="S::amanda.brown@dingley.org.uk::a1f3383e-c86e-4ca7-9137-fb632c3b02a4" providerId="AD" clId="Web-{6398C964-30F9-4A2E-A4B0-20B4E1E3B4A0}" dt="2022-01-31T09:43:31.737" v="172" actId="20577"/>
        <pc:sldMkLst>
          <pc:docMk/>
          <pc:sldMk cId="3638651764" sldId="274"/>
        </pc:sldMkLst>
        <pc:spChg chg="mod">
          <ac:chgData name="Amanda Brown" userId="S::amanda.brown@dingley.org.uk::a1f3383e-c86e-4ca7-9137-fb632c3b02a4" providerId="AD" clId="Web-{6398C964-30F9-4A2E-A4B0-20B4E1E3B4A0}" dt="2022-01-31T09:43:31.737" v="172" actId="20577"/>
          <ac:spMkLst>
            <pc:docMk/>
            <pc:sldMk cId="3638651764" sldId="274"/>
            <ac:spMk id="5" creationId="{0FF29D6F-E521-4587-91B6-150C08753C61}"/>
          </ac:spMkLst>
        </pc:spChg>
      </pc:sldChg>
      <pc:sldChg chg="modSp">
        <pc:chgData name="Amanda Brown" userId="S::amanda.brown@dingley.org.uk::a1f3383e-c86e-4ca7-9137-fb632c3b02a4" providerId="AD" clId="Web-{6398C964-30F9-4A2E-A4B0-20B4E1E3B4A0}" dt="2022-01-31T09:44:47.617" v="194" actId="20577"/>
        <pc:sldMkLst>
          <pc:docMk/>
          <pc:sldMk cId="1828537423" sldId="275"/>
        </pc:sldMkLst>
        <pc:spChg chg="mod">
          <ac:chgData name="Amanda Brown" userId="S::amanda.brown@dingley.org.uk::a1f3383e-c86e-4ca7-9137-fb632c3b02a4" providerId="AD" clId="Web-{6398C964-30F9-4A2E-A4B0-20B4E1E3B4A0}" dt="2022-01-31T09:44:47.617" v="194" actId="20577"/>
          <ac:spMkLst>
            <pc:docMk/>
            <pc:sldMk cId="1828537423" sldId="275"/>
            <ac:spMk id="5" creationId="{0FF29D6F-E521-4587-91B6-150C08753C61}"/>
          </ac:spMkLst>
        </pc:spChg>
      </pc:sldChg>
      <pc:sldChg chg="modSp">
        <pc:chgData name="Amanda Brown" userId="S::amanda.brown@dingley.org.uk::a1f3383e-c86e-4ca7-9137-fb632c3b02a4" providerId="AD" clId="Web-{6398C964-30F9-4A2E-A4B0-20B4E1E3B4A0}" dt="2022-01-31T09:47:04.493" v="201" actId="20577"/>
        <pc:sldMkLst>
          <pc:docMk/>
          <pc:sldMk cId="3521270555" sldId="276"/>
        </pc:sldMkLst>
        <pc:spChg chg="mod">
          <ac:chgData name="Amanda Brown" userId="S::amanda.brown@dingley.org.uk::a1f3383e-c86e-4ca7-9137-fb632c3b02a4" providerId="AD" clId="Web-{6398C964-30F9-4A2E-A4B0-20B4E1E3B4A0}" dt="2022-01-31T09:47:04.493" v="201" actId="20577"/>
          <ac:spMkLst>
            <pc:docMk/>
            <pc:sldMk cId="3521270555" sldId="276"/>
            <ac:spMk id="5" creationId="{0FF29D6F-E521-4587-91B6-150C08753C61}"/>
          </ac:spMkLst>
        </pc:spChg>
      </pc:sldChg>
      <pc:sldChg chg="modSp">
        <pc:chgData name="Amanda Brown" userId="S::amanda.brown@dingley.org.uk::a1f3383e-c86e-4ca7-9137-fb632c3b02a4" providerId="AD" clId="Web-{6398C964-30F9-4A2E-A4B0-20B4E1E3B4A0}" dt="2022-01-31T09:52:00.391" v="322" actId="20577"/>
        <pc:sldMkLst>
          <pc:docMk/>
          <pc:sldMk cId="2467742082" sldId="278"/>
        </pc:sldMkLst>
        <pc:spChg chg="mod">
          <ac:chgData name="Amanda Brown" userId="S::amanda.brown@dingley.org.uk::a1f3383e-c86e-4ca7-9137-fb632c3b02a4" providerId="AD" clId="Web-{6398C964-30F9-4A2E-A4B0-20B4E1E3B4A0}" dt="2022-01-31T09:52:00.391" v="322" actId="20577"/>
          <ac:spMkLst>
            <pc:docMk/>
            <pc:sldMk cId="2467742082" sldId="278"/>
            <ac:spMk id="5" creationId="{0FF29D6F-E521-4587-91B6-150C08753C61}"/>
          </ac:spMkLst>
        </pc:spChg>
      </pc:sldChg>
    </pc:docChg>
  </pc:docChgLst>
  <pc:docChgLst>
    <pc:chgData name="Catherine McLeod" userId="S::catherine.mcleod@dingley.org.uk::a06e0e67-8764-4765-a196-dfdeac0a9ce0" providerId="AD" clId="Web-{FF78390F-86FD-DD10-71C8-45C2295E13A4}"/>
    <pc:docChg chg="modSld">
      <pc:chgData name="Catherine McLeod" userId="S::catherine.mcleod@dingley.org.uk::a06e0e67-8764-4765-a196-dfdeac0a9ce0" providerId="AD" clId="Web-{FF78390F-86FD-DD10-71C8-45C2295E13A4}" dt="2022-02-15T22:03:05.206" v="372"/>
      <pc:docMkLst>
        <pc:docMk/>
      </pc:docMkLst>
      <pc:sldChg chg="modNotes">
        <pc:chgData name="Catherine McLeod" userId="S::catherine.mcleod@dingley.org.uk::a06e0e67-8764-4765-a196-dfdeac0a9ce0" providerId="AD" clId="Web-{FF78390F-86FD-DD10-71C8-45C2295E13A4}" dt="2022-02-15T21:47:25.174" v="321"/>
        <pc:sldMkLst>
          <pc:docMk/>
          <pc:sldMk cId="2915163259" sldId="271"/>
        </pc:sldMkLst>
      </pc:sldChg>
      <pc:sldChg chg="addSp modSp modNotes">
        <pc:chgData name="Catherine McLeod" userId="S::catherine.mcleod@dingley.org.uk::a06e0e67-8764-4765-a196-dfdeac0a9ce0" providerId="AD" clId="Web-{FF78390F-86FD-DD10-71C8-45C2295E13A4}" dt="2022-02-15T21:47:20.549" v="319"/>
        <pc:sldMkLst>
          <pc:docMk/>
          <pc:sldMk cId="3973944179" sldId="272"/>
        </pc:sldMkLst>
        <pc:spChg chg="mod">
          <ac:chgData name="Catherine McLeod" userId="S::catherine.mcleod@dingley.org.uk::a06e0e67-8764-4765-a196-dfdeac0a9ce0" providerId="AD" clId="Web-{FF78390F-86FD-DD10-71C8-45C2295E13A4}" dt="2022-02-15T21:41:29.026" v="233" actId="14100"/>
          <ac:spMkLst>
            <pc:docMk/>
            <pc:sldMk cId="3973944179" sldId="272"/>
            <ac:spMk id="5" creationId="{7046012C-D2F0-4744-B27C-84D9F19D990B}"/>
          </ac:spMkLst>
        </pc:spChg>
        <pc:picChg chg="add mod">
          <ac:chgData name="Catherine McLeod" userId="S::catherine.mcleod@dingley.org.uk::a06e0e67-8764-4765-a196-dfdeac0a9ce0" providerId="AD" clId="Web-{FF78390F-86FD-DD10-71C8-45C2295E13A4}" dt="2022-02-15T21:41:02.150" v="230" actId="14100"/>
          <ac:picMkLst>
            <pc:docMk/>
            <pc:sldMk cId="3973944179" sldId="272"/>
            <ac:picMk id="3" creationId="{F0167B10-C235-49D7-A407-D5C7795BAC6E}"/>
          </ac:picMkLst>
        </pc:picChg>
      </pc:sldChg>
      <pc:sldChg chg="modSp modNotes">
        <pc:chgData name="Catherine McLeod" userId="S::catherine.mcleod@dingley.org.uk::a06e0e67-8764-4765-a196-dfdeac0a9ce0" providerId="AD" clId="Web-{FF78390F-86FD-DD10-71C8-45C2295E13A4}" dt="2022-02-15T21:47:29.643" v="323"/>
        <pc:sldMkLst>
          <pc:docMk/>
          <pc:sldMk cId="2069409340" sldId="273"/>
        </pc:sldMkLst>
        <pc:spChg chg="mod">
          <ac:chgData name="Catherine McLeod" userId="S::catherine.mcleod@dingley.org.uk::a06e0e67-8764-4765-a196-dfdeac0a9ce0" providerId="AD" clId="Web-{FF78390F-86FD-DD10-71C8-45C2295E13A4}" dt="2022-02-15T21:44:39.195" v="299" actId="20577"/>
          <ac:spMkLst>
            <pc:docMk/>
            <pc:sldMk cId="2069409340" sldId="273"/>
            <ac:spMk id="5" creationId="{0FF29D6F-E521-4587-91B6-150C08753C61}"/>
          </ac:spMkLst>
        </pc:spChg>
      </pc:sldChg>
      <pc:sldChg chg="modSp modNotes">
        <pc:chgData name="Catherine McLeod" userId="S::catherine.mcleod@dingley.org.uk::a06e0e67-8764-4765-a196-dfdeac0a9ce0" providerId="AD" clId="Web-{FF78390F-86FD-DD10-71C8-45C2295E13A4}" dt="2022-02-15T21:47:33.987" v="326"/>
        <pc:sldMkLst>
          <pc:docMk/>
          <pc:sldMk cId="3638651764" sldId="274"/>
        </pc:sldMkLst>
        <pc:spChg chg="mod">
          <ac:chgData name="Catherine McLeod" userId="S::catherine.mcleod@dingley.org.uk::a06e0e67-8764-4765-a196-dfdeac0a9ce0" providerId="AD" clId="Web-{FF78390F-86FD-DD10-71C8-45C2295E13A4}" dt="2022-02-15T21:46:31.139" v="315" actId="20577"/>
          <ac:spMkLst>
            <pc:docMk/>
            <pc:sldMk cId="3638651764" sldId="274"/>
            <ac:spMk id="5" creationId="{0FF29D6F-E521-4587-91B6-150C08753C61}"/>
          </ac:spMkLst>
        </pc:spChg>
      </pc:sldChg>
      <pc:sldChg chg="modSp modNotes">
        <pc:chgData name="Catherine McLeod" userId="S::catherine.mcleod@dingley.org.uk::a06e0e67-8764-4765-a196-dfdeac0a9ce0" providerId="AD" clId="Web-{FF78390F-86FD-DD10-71C8-45C2295E13A4}" dt="2022-02-15T22:03:05.206" v="372"/>
        <pc:sldMkLst>
          <pc:docMk/>
          <pc:sldMk cId="1828537423" sldId="275"/>
        </pc:sldMkLst>
        <pc:spChg chg="mod">
          <ac:chgData name="Catherine McLeod" userId="S::catherine.mcleod@dingley.org.uk::a06e0e67-8764-4765-a196-dfdeac0a9ce0" providerId="AD" clId="Web-{FF78390F-86FD-DD10-71C8-45C2295E13A4}" dt="2022-02-15T21:28:57.260" v="63" actId="20577"/>
          <ac:spMkLst>
            <pc:docMk/>
            <pc:sldMk cId="1828537423" sldId="275"/>
            <ac:spMk id="5" creationId="{0FF29D6F-E521-4587-91B6-150C08753C61}"/>
          </ac:spMkLst>
        </pc:spChg>
      </pc:sldChg>
      <pc:sldChg chg="modSp modNotes">
        <pc:chgData name="Catherine McLeod" userId="S::catherine.mcleod@dingley.org.uk::a06e0e67-8764-4765-a196-dfdeac0a9ce0" providerId="AD" clId="Web-{FF78390F-86FD-DD10-71C8-45C2295E13A4}" dt="2022-02-15T21:50:12.655" v="367"/>
        <pc:sldMkLst>
          <pc:docMk/>
          <pc:sldMk cId="3521270555" sldId="276"/>
        </pc:sldMkLst>
        <pc:spChg chg="mod">
          <ac:chgData name="Catherine McLeod" userId="S::catherine.mcleod@dingley.org.uk::a06e0e67-8764-4765-a196-dfdeac0a9ce0" providerId="AD" clId="Web-{FF78390F-86FD-DD10-71C8-45C2295E13A4}" dt="2022-02-15T21:39:17.080" v="227" actId="20577"/>
          <ac:spMkLst>
            <pc:docMk/>
            <pc:sldMk cId="3521270555" sldId="276"/>
            <ac:spMk id="5" creationId="{0FF29D6F-E521-4587-91B6-150C08753C61}"/>
          </ac:spMkLst>
        </pc:spChg>
      </pc:sldChg>
      <pc:sldChg chg="modNotes">
        <pc:chgData name="Catherine McLeod" userId="S::catherine.mcleod@dingley.org.uk::a06e0e67-8764-4765-a196-dfdeac0a9ce0" providerId="AD" clId="Web-{FF78390F-86FD-DD10-71C8-45C2295E13A4}" dt="2022-02-15T21:48:01.114" v="356"/>
        <pc:sldMkLst>
          <pc:docMk/>
          <pc:sldMk cId="2467742082" sldId="278"/>
        </pc:sldMkLst>
      </pc:sldChg>
      <pc:sldChg chg="modNotes">
        <pc:chgData name="Catherine McLeod" userId="S::catherine.mcleod@dingley.org.uk::a06e0e67-8764-4765-a196-dfdeac0a9ce0" providerId="AD" clId="Web-{FF78390F-86FD-DD10-71C8-45C2295E13A4}" dt="2022-02-15T21:48:04.552" v="358"/>
        <pc:sldMkLst>
          <pc:docMk/>
          <pc:sldMk cId="2094615628" sldId="280"/>
        </pc:sldMkLst>
      </pc:sldChg>
      <pc:sldChg chg="modNotes">
        <pc:chgData name="Catherine McLeod" userId="S::catherine.mcleod@dingley.org.uk::a06e0e67-8764-4765-a196-dfdeac0a9ce0" providerId="AD" clId="Web-{FF78390F-86FD-DD10-71C8-45C2295E13A4}" dt="2022-02-15T21:47:48.644" v="342"/>
        <pc:sldMkLst>
          <pc:docMk/>
          <pc:sldMk cId="2154119832" sldId="283"/>
        </pc:sldMkLst>
      </pc:sldChg>
      <pc:sldChg chg="modNotes">
        <pc:chgData name="Catherine McLeod" userId="S::catherine.mcleod@dingley.org.uk::a06e0e67-8764-4765-a196-dfdeac0a9ce0" providerId="AD" clId="Web-{FF78390F-86FD-DD10-71C8-45C2295E13A4}" dt="2022-02-15T21:47:52.723" v="346"/>
        <pc:sldMkLst>
          <pc:docMk/>
          <pc:sldMk cId="3321351687" sldId="284"/>
        </pc:sldMkLst>
      </pc:sldChg>
      <pc:sldChg chg="modNotes">
        <pc:chgData name="Catherine McLeod" userId="S::catherine.mcleod@dingley.org.uk::a06e0e67-8764-4765-a196-dfdeac0a9ce0" providerId="AD" clId="Web-{FF78390F-86FD-DD10-71C8-45C2295E13A4}" dt="2022-02-15T21:47:57.035" v="351"/>
        <pc:sldMkLst>
          <pc:docMk/>
          <pc:sldMk cId="947323109" sldId="285"/>
        </pc:sldMkLst>
      </pc:sldChg>
    </pc:docChg>
  </pc:docChgLst>
  <pc:docChgLst>
    <pc:chgData name="Amanda Brown" userId="S::amanda.brown@dingley.org.uk::a1f3383e-c86e-4ca7-9137-fb632c3b02a4" providerId="AD" clId="Web-{1D1AC6B1-0D5F-4C81-89CE-9032CEC64F24}"/>
    <pc:docChg chg="modSld">
      <pc:chgData name="Amanda Brown" userId="S::amanda.brown@dingley.org.uk::a1f3383e-c86e-4ca7-9137-fb632c3b02a4" providerId="AD" clId="Web-{1D1AC6B1-0D5F-4C81-89CE-9032CEC64F24}" dt="2022-02-15T21:29:51.203" v="235" actId="20577"/>
      <pc:docMkLst>
        <pc:docMk/>
      </pc:docMkLst>
      <pc:sldChg chg="modSp">
        <pc:chgData name="Amanda Brown" userId="S::amanda.brown@dingley.org.uk::a1f3383e-c86e-4ca7-9137-fb632c3b02a4" providerId="AD" clId="Web-{1D1AC6B1-0D5F-4C81-89CE-9032CEC64F24}" dt="2022-02-15T21:12:13.408" v="135" actId="20577"/>
        <pc:sldMkLst>
          <pc:docMk/>
          <pc:sldMk cId="109857222" sldId="256"/>
        </pc:sldMkLst>
        <pc:spChg chg="mod">
          <ac:chgData name="Amanda Brown" userId="S::amanda.brown@dingley.org.uk::a1f3383e-c86e-4ca7-9137-fb632c3b02a4" providerId="AD" clId="Web-{1D1AC6B1-0D5F-4C81-89CE-9032CEC64F24}" dt="2022-02-15T21:12:13.408" v="135" actId="20577"/>
          <ac:spMkLst>
            <pc:docMk/>
            <pc:sldMk cId="109857222" sldId="256"/>
            <ac:spMk id="5" creationId="{57EC6717-EACE-584C-B582-5C989D7FA1C0}"/>
          </ac:spMkLst>
        </pc:spChg>
      </pc:sldChg>
      <pc:sldChg chg="modSp">
        <pc:chgData name="Amanda Brown" userId="S::amanda.brown@dingley.org.uk::a1f3383e-c86e-4ca7-9137-fb632c3b02a4" providerId="AD" clId="Web-{1D1AC6B1-0D5F-4C81-89CE-9032CEC64F24}" dt="2022-02-15T21:29:51.203" v="235" actId="20577"/>
        <pc:sldMkLst>
          <pc:docMk/>
          <pc:sldMk cId="1828537423" sldId="275"/>
        </pc:sldMkLst>
        <pc:spChg chg="mod">
          <ac:chgData name="Amanda Brown" userId="S::amanda.brown@dingley.org.uk::a1f3383e-c86e-4ca7-9137-fb632c3b02a4" providerId="AD" clId="Web-{1D1AC6B1-0D5F-4C81-89CE-9032CEC64F24}" dt="2022-02-15T21:29:51.203" v="235" actId="20577"/>
          <ac:spMkLst>
            <pc:docMk/>
            <pc:sldMk cId="1828537423" sldId="275"/>
            <ac:spMk id="5" creationId="{0FF29D6F-E521-4587-91B6-150C08753C61}"/>
          </ac:spMkLst>
        </pc:spChg>
      </pc:sldChg>
      <pc:sldChg chg="modSp">
        <pc:chgData name="Amanda Brown" userId="S::amanda.brown@dingley.org.uk::a1f3383e-c86e-4ca7-9137-fb632c3b02a4" providerId="AD" clId="Web-{1D1AC6B1-0D5F-4C81-89CE-9032CEC64F24}" dt="2022-02-15T21:19:39.514" v="226" actId="20577"/>
        <pc:sldMkLst>
          <pc:docMk/>
          <pc:sldMk cId="3521270555" sldId="276"/>
        </pc:sldMkLst>
        <pc:spChg chg="mod">
          <ac:chgData name="Amanda Brown" userId="S::amanda.brown@dingley.org.uk::a1f3383e-c86e-4ca7-9137-fb632c3b02a4" providerId="AD" clId="Web-{1D1AC6B1-0D5F-4C81-89CE-9032CEC64F24}" dt="2022-02-15T21:19:39.514" v="226" actId="20577"/>
          <ac:spMkLst>
            <pc:docMk/>
            <pc:sldMk cId="3521270555" sldId="276"/>
            <ac:spMk id="5" creationId="{0FF29D6F-E521-4587-91B6-150C08753C61}"/>
          </ac:spMkLst>
        </pc:spChg>
      </pc:sldChg>
      <pc:sldChg chg="modSp">
        <pc:chgData name="Amanda Brown" userId="S::amanda.brown@dingley.org.uk::a1f3383e-c86e-4ca7-9137-fb632c3b02a4" providerId="AD" clId="Web-{1D1AC6B1-0D5F-4C81-89CE-9032CEC64F24}" dt="2022-02-15T21:18:30.809" v="209" actId="20577"/>
        <pc:sldMkLst>
          <pc:docMk/>
          <pc:sldMk cId="2467742082" sldId="278"/>
        </pc:sldMkLst>
        <pc:spChg chg="mod">
          <ac:chgData name="Amanda Brown" userId="S::amanda.brown@dingley.org.uk::a1f3383e-c86e-4ca7-9137-fb632c3b02a4" providerId="AD" clId="Web-{1D1AC6B1-0D5F-4C81-89CE-9032CEC64F24}" dt="2022-02-15T21:18:30.809" v="209" actId="20577"/>
          <ac:spMkLst>
            <pc:docMk/>
            <pc:sldMk cId="2467742082" sldId="278"/>
            <ac:spMk id="5" creationId="{0FF29D6F-E521-4587-91B6-150C08753C61}"/>
          </ac:spMkLst>
        </pc:spChg>
      </pc:sldChg>
      <pc:sldChg chg="modSp">
        <pc:chgData name="Amanda Brown" userId="S::amanda.brown@dingley.org.uk::a1f3383e-c86e-4ca7-9137-fb632c3b02a4" providerId="AD" clId="Web-{1D1AC6B1-0D5F-4C81-89CE-9032CEC64F24}" dt="2022-02-15T21:14:12.489" v="142" actId="20577"/>
        <pc:sldMkLst>
          <pc:docMk/>
          <pc:sldMk cId="2154119832" sldId="283"/>
        </pc:sldMkLst>
        <pc:spChg chg="mod">
          <ac:chgData name="Amanda Brown" userId="S::amanda.brown@dingley.org.uk::a1f3383e-c86e-4ca7-9137-fb632c3b02a4" providerId="AD" clId="Web-{1D1AC6B1-0D5F-4C81-89CE-9032CEC64F24}" dt="2022-02-15T21:14:12.489" v="142" actId="20577"/>
          <ac:spMkLst>
            <pc:docMk/>
            <pc:sldMk cId="2154119832" sldId="283"/>
            <ac:spMk id="8" creationId="{CD95D542-5E0A-48ED-A11A-5122FC5C0F5D}"/>
          </ac:spMkLst>
        </pc:spChg>
        <pc:spChg chg="mod">
          <ac:chgData name="Amanda Brown" userId="S::amanda.brown@dingley.org.uk::a1f3383e-c86e-4ca7-9137-fb632c3b02a4" providerId="AD" clId="Web-{1D1AC6B1-0D5F-4C81-89CE-9032CEC64F24}" dt="2022-02-15T21:13:41.894" v="141" actId="20577"/>
          <ac:spMkLst>
            <pc:docMk/>
            <pc:sldMk cId="2154119832" sldId="283"/>
            <ac:spMk id="10" creationId="{697314E1-DF94-4D9E-8611-5278C5A93EDE}"/>
          </ac:spMkLst>
        </pc:spChg>
      </pc:sldChg>
    </pc:docChg>
  </pc:docChgLst>
  <pc:docChgLst>
    <pc:chgData name="Amanda Brown" userId="S::amanda.brown@dingley.org.uk::a1f3383e-c86e-4ca7-9137-fb632c3b02a4" providerId="AD" clId="Web-{3900D964-FAE0-4503-B7C9-D0F91AD34160}"/>
    <pc:docChg chg="modSld">
      <pc:chgData name="Amanda Brown" userId="S::amanda.brown@dingley.org.uk::a1f3383e-c86e-4ca7-9137-fb632c3b02a4" providerId="AD" clId="Web-{3900D964-FAE0-4503-B7C9-D0F91AD34160}" dt="2022-01-31T10:12:17.360" v="67" actId="20577"/>
      <pc:docMkLst>
        <pc:docMk/>
      </pc:docMkLst>
      <pc:sldChg chg="addSp delSp modSp">
        <pc:chgData name="Amanda Brown" userId="S::amanda.brown@dingley.org.uk::a1f3383e-c86e-4ca7-9137-fb632c3b02a4" providerId="AD" clId="Web-{3900D964-FAE0-4503-B7C9-D0F91AD34160}" dt="2022-01-31T10:05:00.603" v="30"/>
        <pc:sldMkLst>
          <pc:docMk/>
          <pc:sldMk cId="2069409340" sldId="273"/>
        </pc:sldMkLst>
        <pc:picChg chg="add del mod">
          <ac:chgData name="Amanda Brown" userId="S::amanda.brown@dingley.org.uk::a1f3383e-c86e-4ca7-9137-fb632c3b02a4" providerId="AD" clId="Web-{3900D964-FAE0-4503-B7C9-D0F91AD34160}" dt="2022-01-31T10:00:05.910" v="7"/>
          <ac:picMkLst>
            <pc:docMk/>
            <pc:sldMk cId="2069409340" sldId="273"/>
            <ac:picMk id="3" creationId="{FB1D6C5E-9CC2-406C-857D-A421A76A081A}"/>
          </ac:picMkLst>
        </pc:picChg>
        <pc:picChg chg="add del mod">
          <ac:chgData name="Amanda Brown" userId="S::amanda.brown@dingley.org.uk::a1f3383e-c86e-4ca7-9137-fb632c3b02a4" providerId="AD" clId="Web-{3900D964-FAE0-4503-B7C9-D0F91AD34160}" dt="2022-01-31T10:05:00.603" v="30"/>
          <ac:picMkLst>
            <pc:docMk/>
            <pc:sldMk cId="2069409340" sldId="273"/>
            <ac:picMk id="4" creationId="{548D9087-55E6-4AB9-A84E-FC275DF57231}"/>
          </ac:picMkLst>
        </pc:picChg>
        <pc:picChg chg="mod">
          <ac:chgData name="Amanda Brown" userId="S::amanda.brown@dingley.org.uk::a1f3383e-c86e-4ca7-9137-fb632c3b02a4" providerId="AD" clId="Web-{3900D964-FAE0-4503-B7C9-D0F91AD34160}" dt="2022-01-31T10:03:16.320" v="23" actId="1076"/>
          <ac:picMkLst>
            <pc:docMk/>
            <pc:sldMk cId="2069409340" sldId="273"/>
            <ac:picMk id="6" creationId="{EBCCF8AD-0263-4B4F-8789-3146125F6D97}"/>
          </ac:picMkLst>
        </pc:picChg>
      </pc:sldChg>
      <pc:sldChg chg="addSp delSp modSp mod setBg">
        <pc:chgData name="Amanda Brown" userId="S::amanda.brown@dingley.org.uk::a1f3383e-c86e-4ca7-9137-fb632c3b02a4" providerId="AD" clId="Web-{3900D964-FAE0-4503-B7C9-D0F91AD34160}" dt="2022-01-31T10:08:43.232" v="46"/>
        <pc:sldMkLst>
          <pc:docMk/>
          <pc:sldMk cId="3638651764" sldId="274"/>
        </pc:sldMkLst>
        <pc:spChg chg="mod">
          <ac:chgData name="Amanda Brown" userId="S::amanda.brown@dingley.org.uk::a1f3383e-c86e-4ca7-9137-fb632c3b02a4" providerId="AD" clId="Web-{3900D964-FAE0-4503-B7C9-D0F91AD34160}" dt="2022-01-31T10:01:21.943" v="17"/>
          <ac:spMkLst>
            <pc:docMk/>
            <pc:sldMk cId="3638651764" sldId="274"/>
            <ac:spMk id="2" creationId="{22EEA259-751F-F645-BA90-7E165DA4334B}"/>
          </ac:spMkLst>
        </pc:spChg>
        <pc:spChg chg="mod">
          <ac:chgData name="Amanda Brown" userId="S::amanda.brown@dingley.org.uk::a1f3383e-c86e-4ca7-9137-fb632c3b02a4" providerId="AD" clId="Web-{3900D964-FAE0-4503-B7C9-D0F91AD34160}" dt="2022-01-31T10:01:21.943" v="17"/>
          <ac:spMkLst>
            <pc:docMk/>
            <pc:sldMk cId="3638651764" sldId="274"/>
            <ac:spMk id="5" creationId="{0FF29D6F-E521-4587-91B6-150C08753C61}"/>
          </ac:spMkLst>
        </pc:spChg>
        <pc:spChg chg="add del">
          <ac:chgData name="Amanda Brown" userId="S::amanda.brown@dingley.org.uk::a1f3383e-c86e-4ca7-9137-fb632c3b02a4" providerId="AD" clId="Web-{3900D964-FAE0-4503-B7C9-D0F91AD34160}" dt="2022-01-31T10:00:46.442" v="11"/>
          <ac:spMkLst>
            <pc:docMk/>
            <pc:sldMk cId="3638651764" sldId="274"/>
            <ac:spMk id="10" creationId="{D1D34770-47A8-402C-AF23-2B653F2D88C1}"/>
          </ac:spMkLst>
        </pc:spChg>
        <pc:spChg chg="add del">
          <ac:chgData name="Amanda Brown" userId="S::amanda.brown@dingley.org.uk::a1f3383e-c86e-4ca7-9137-fb632c3b02a4" providerId="AD" clId="Web-{3900D964-FAE0-4503-B7C9-D0F91AD34160}" dt="2022-01-31T10:01:09.942" v="15"/>
          <ac:spMkLst>
            <pc:docMk/>
            <pc:sldMk cId="3638651764" sldId="274"/>
            <ac:spMk id="14" creationId="{D009D6D5-DAC2-4A8B-A17A-E206B9012D09}"/>
          </ac:spMkLst>
        </pc:spChg>
        <pc:picChg chg="add del mod">
          <ac:chgData name="Amanda Brown" userId="S::amanda.brown@dingley.org.uk::a1f3383e-c86e-4ca7-9137-fb632c3b02a4" providerId="AD" clId="Web-{3900D964-FAE0-4503-B7C9-D0F91AD34160}" dt="2022-01-31T10:05:04.634" v="31"/>
          <ac:picMkLst>
            <pc:docMk/>
            <pc:sldMk cId="3638651764" sldId="274"/>
            <ac:picMk id="3" creationId="{049A5C67-6EEB-455E-88EE-E06CBD9BD0FF}"/>
          </ac:picMkLst>
        </pc:picChg>
        <pc:picChg chg="add mod">
          <ac:chgData name="Amanda Brown" userId="S::amanda.brown@dingley.org.uk::a1f3383e-c86e-4ca7-9137-fb632c3b02a4" providerId="AD" clId="Web-{3900D964-FAE0-4503-B7C9-D0F91AD34160}" dt="2022-01-31T10:06:00.104" v="39" actId="1076"/>
          <ac:picMkLst>
            <pc:docMk/>
            <pc:sldMk cId="3638651764" sldId="274"/>
            <ac:picMk id="4" creationId="{764AFCE5-C9A5-4FD4-8851-CFD3FD249D77}"/>
          </ac:picMkLst>
        </pc:picChg>
        <pc:picChg chg="add del mod">
          <ac:chgData name="Amanda Brown" userId="S::amanda.brown@dingley.org.uk::a1f3383e-c86e-4ca7-9137-fb632c3b02a4" providerId="AD" clId="Web-{3900D964-FAE0-4503-B7C9-D0F91AD34160}" dt="2022-01-31T10:08:43.232" v="46"/>
          <ac:picMkLst>
            <pc:docMk/>
            <pc:sldMk cId="3638651764" sldId="274"/>
            <ac:picMk id="6" creationId="{4B8390D4-C5FA-4C61-9FE3-7ABAF82D6592}"/>
          </ac:picMkLst>
        </pc:picChg>
        <pc:picChg chg="del">
          <ac:chgData name="Amanda Brown" userId="S::amanda.brown@dingley.org.uk::a1f3383e-c86e-4ca7-9137-fb632c3b02a4" providerId="AD" clId="Web-{3900D964-FAE0-4503-B7C9-D0F91AD34160}" dt="2022-01-31T10:00:11.145" v="8"/>
          <ac:picMkLst>
            <pc:docMk/>
            <pc:sldMk cId="3638651764" sldId="274"/>
            <ac:picMk id="9" creationId="{224ACBC9-00EE-41BA-8F68-ADB7292D97F9}"/>
          </ac:picMkLst>
        </pc:picChg>
        <pc:cxnChg chg="add del">
          <ac:chgData name="Amanda Brown" userId="S::amanda.brown@dingley.org.uk::a1f3383e-c86e-4ca7-9137-fb632c3b02a4" providerId="AD" clId="Web-{3900D964-FAE0-4503-B7C9-D0F91AD34160}" dt="2022-01-31T10:00:52.520" v="13"/>
          <ac:cxnSpMkLst>
            <pc:docMk/>
            <pc:sldMk cId="3638651764" sldId="274"/>
            <ac:cxnSpMk id="12" creationId="{A7F400EE-A8A5-48AF-B4D6-291B52C6F0B0}"/>
          </ac:cxnSpMkLst>
        </pc:cxnChg>
        <pc:cxnChg chg="add del">
          <ac:chgData name="Amanda Brown" userId="S::amanda.brown@dingley.org.uk::a1f3383e-c86e-4ca7-9137-fb632c3b02a4" providerId="AD" clId="Web-{3900D964-FAE0-4503-B7C9-D0F91AD34160}" dt="2022-01-31T10:01:21.943" v="17"/>
          <ac:cxnSpMkLst>
            <pc:docMk/>
            <pc:sldMk cId="3638651764" sldId="274"/>
            <ac:cxnSpMk id="16" creationId="{A7F400EE-A8A5-48AF-B4D6-291B52C6F0B0}"/>
          </ac:cxnSpMkLst>
        </pc:cxnChg>
      </pc:sldChg>
      <pc:sldChg chg="delSp">
        <pc:chgData name="Amanda Brown" userId="S::amanda.brown@dingley.org.uk::a1f3383e-c86e-4ca7-9137-fb632c3b02a4" providerId="AD" clId="Web-{3900D964-FAE0-4503-B7C9-D0F91AD34160}" dt="2022-01-31T10:08:07.356" v="41"/>
        <pc:sldMkLst>
          <pc:docMk/>
          <pc:sldMk cId="1828537423" sldId="275"/>
        </pc:sldMkLst>
        <pc:picChg chg="del">
          <ac:chgData name="Amanda Brown" userId="S::amanda.brown@dingley.org.uk::a1f3383e-c86e-4ca7-9137-fb632c3b02a4" providerId="AD" clId="Web-{3900D964-FAE0-4503-B7C9-D0F91AD34160}" dt="2022-01-31T10:08:07.356" v="41"/>
          <ac:picMkLst>
            <pc:docMk/>
            <pc:sldMk cId="1828537423" sldId="275"/>
            <ac:picMk id="7" creationId="{88DAAABD-D76A-4B6D-8F86-741CBBB28241}"/>
          </ac:picMkLst>
        </pc:picChg>
      </pc:sldChg>
      <pc:sldChg chg="addSp delSp modSp">
        <pc:chgData name="Amanda Brown" userId="S::amanda.brown@dingley.org.uk::a1f3383e-c86e-4ca7-9137-fb632c3b02a4" providerId="AD" clId="Web-{3900D964-FAE0-4503-B7C9-D0F91AD34160}" dt="2022-01-31T10:10:46.687" v="57"/>
        <pc:sldMkLst>
          <pc:docMk/>
          <pc:sldMk cId="3521270555" sldId="276"/>
        </pc:sldMkLst>
        <pc:picChg chg="add mod">
          <ac:chgData name="Amanda Brown" userId="S::amanda.brown@dingley.org.uk::a1f3383e-c86e-4ca7-9137-fb632c3b02a4" providerId="AD" clId="Web-{3900D964-FAE0-4503-B7C9-D0F91AD34160}" dt="2022-01-31T10:09:45.951" v="52" actId="1076"/>
          <ac:picMkLst>
            <pc:docMk/>
            <pc:sldMk cId="3521270555" sldId="276"/>
            <ac:picMk id="3" creationId="{DDCCBA08-651A-40F4-A524-B1D82C5D4590}"/>
          </ac:picMkLst>
        </pc:picChg>
        <pc:picChg chg="add del mod">
          <ac:chgData name="Amanda Brown" userId="S::amanda.brown@dingley.org.uk::a1f3383e-c86e-4ca7-9137-fb632c3b02a4" providerId="AD" clId="Web-{3900D964-FAE0-4503-B7C9-D0F91AD34160}" dt="2022-01-31T10:10:46.687" v="57"/>
          <ac:picMkLst>
            <pc:docMk/>
            <pc:sldMk cId="3521270555" sldId="276"/>
            <ac:picMk id="4" creationId="{4898E47B-E056-4968-9C3F-2619151FD279}"/>
          </ac:picMkLst>
        </pc:picChg>
        <pc:picChg chg="del">
          <ac:chgData name="Amanda Brown" userId="S::amanda.brown@dingley.org.uk::a1f3383e-c86e-4ca7-9137-fb632c3b02a4" providerId="AD" clId="Web-{3900D964-FAE0-4503-B7C9-D0F91AD34160}" dt="2022-01-31T10:07:58.809" v="40"/>
          <ac:picMkLst>
            <pc:docMk/>
            <pc:sldMk cId="3521270555" sldId="276"/>
            <ac:picMk id="5128" creationId="{D3D1FC64-275F-4714-B0E8-B8234F5A989F}"/>
          </ac:picMkLst>
        </pc:picChg>
      </pc:sldChg>
      <pc:sldChg chg="addSp delSp modSp">
        <pc:chgData name="Amanda Brown" userId="S::amanda.brown@dingley.org.uk::a1f3383e-c86e-4ca7-9137-fb632c3b02a4" providerId="AD" clId="Web-{3900D964-FAE0-4503-B7C9-D0F91AD34160}" dt="2022-01-31T10:12:17.360" v="67" actId="20577"/>
        <pc:sldMkLst>
          <pc:docMk/>
          <pc:sldMk cId="2467742082" sldId="278"/>
        </pc:sldMkLst>
        <pc:spChg chg="mod">
          <ac:chgData name="Amanda Brown" userId="S::amanda.brown@dingley.org.uk::a1f3383e-c86e-4ca7-9137-fb632c3b02a4" providerId="AD" clId="Web-{3900D964-FAE0-4503-B7C9-D0F91AD34160}" dt="2022-01-31T10:12:17.360" v="67" actId="20577"/>
          <ac:spMkLst>
            <pc:docMk/>
            <pc:sldMk cId="2467742082" sldId="278"/>
            <ac:spMk id="5" creationId="{0FF29D6F-E521-4587-91B6-150C08753C61}"/>
          </ac:spMkLst>
        </pc:spChg>
        <pc:picChg chg="add mod">
          <ac:chgData name="Amanda Brown" userId="S::amanda.brown@dingley.org.uk::a1f3383e-c86e-4ca7-9137-fb632c3b02a4" providerId="AD" clId="Web-{3900D964-FAE0-4503-B7C9-D0F91AD34160}" dt="2022-01-31T10:11:49.094" v="64" actId="1076"/>
          <ac:picMkLst>
            <pc:docMk/>
            <pc:sldMk cId="2467742082" sldId="278"/>
            <ac:picMk id="3" creationId="{B8705494-8E28-41BE-AC0A-372E18F74E67}"/>
          </ac:picMkLst>
        </pc:picChg>
        <pc:picChg chg="del">
          <ac:chgData name="Amanda Brown" userId="S::amanda.brown@dingley.org.uk::a1f3383e-c86e-4ca7-9137-fb632c3b02a4" providerId="AD" clId="Web-{3900D964-FAE0-4503-B7C9-D0F91AD34160}" dt="2022-01-31T10:10:09.796" v="53"/>
          <ac:picMkLst>
            <pc:docMk/>
            <pc:sldMk cId="2467742082" sldId="278"/>
            <ac:picMk id="9" creationId="{29807BA2-56B3-49BA-B294-31CD5EF4CF1E}"/>
          </ac:picMkLst>
        </pc:picChg>
      </pc:sldChg>
    </pc:docChg>
  </pc:docChgLst>
  <pc:docChgLst>
    <pc:chgData name="Amanda Brown" userId="S::amanda.brown@dingley.org.uk::a1f3383e-c86e-4ca7-9137-fb632c3b02a4" providerId="AD" clId="Web-{26B9F676-04F5-44F0-A609-37C654E5342D}"/>
    <pc:docChg chg="modSld">
      <pc:chgData name="Amanda Brown" userId="S::amanda.brown@dingley.org.uk::a1f3383e-c86e-4ca7-9137-fb632c3b02a4" providerId="AD" clId="Web-{26B9F676-04F5-44F0-A609-37C654E5342D}" dt="2022-02-07T22:06:41.993" v="44" actId="20577"/>
      <pc:docMkLst>
        <pc:docMk/>
      </pc:docMkLst>
      <pc:sldChg chg="delSp modSp">
        <pc:chgData name="Amanda Brown" userId="S::amanda.brown@dingley.org.uk::a1f3383e-c86e-4ca7-9137-fb632c3b02a4" providerId="AD" clId="Web-{26B9F676-04F5-44F0-A609-37C654E5342D}" dt="2022-02-07T21:27:21.989" v="41" actId="20577"/>
        <pc:sldMkLst>
          <pc:docMk/>
          <pc:sldMk cId="3973944179" sldId="272"/>
        </pc:sldMkLst>
        <pc:spChg chg="mod">
          <ac:chgData name="Amanda Brown" userId="S::amanda.brown@dingley.org.uk::a1f3383e-c86e-4ca7-9137-fb632c3b02a4" providerId="AD" clId="Web-{26B9F676-04F5-44F0-A609-37C654E5342D}" dt="2022-02-07T21:27:21.989" v="41" actId="20577"/>
          <ac:spMkLst>
            <pc:docMk/>
            <pc:sldMk cId="3973944179" sldId="272"/>
            <ac:spMk id="5" creationId="{7046012C-D2F0-4744-B27C-84D9F19D990B}"/>
          </ac:spMkLst>
        </pc:spChg>
        <pc:picChg chg="del mod">
          <ac:chgData name="Amanda Brown" userId="S::amanda.brown@dingley.org.uk::a1f3383e-c86e-4ca7-9137-fb632c3b02a4" providerId="AD" clId="Web-{26B9F676-04F5-44F0-A609-37C654E5342D}" dt="2022-02-07T21:19:01.884" v="38"/>
          <ac:picMkLst>
            <pc:docMk/>
            <pc:sldMk cId="3973944179" sldId="272"/>
            <ac:picMk id="6146" creationId="{BA9514B0-30F4-4D39-99C5-30E452E3A123}"/>
          </ac:picMkLst>
        </pc:picChg>
        <pc:picChg chg="del mod">
          <ac:chgData name="Amanda Brown" userId="S::amanda.brown@dingley.org.uk::a1f3383e-c86e-4ca7-9137-fb632c3b02a4" providerId="AD" clId="Web-{26B9F676-04F5-44F0-A609-37C654E5342D}" dt="2022-02-07T21:18:58.649" v="37"/>
          <ac:picMkLst>
            <pc:docMk/>
            <pc:sldMk cId="3973944179" sldId="272"/>
            <ac:picMk id="6148" creationId="{EA78F6A3-061E-4EE5-92A0-195B069E96AB}"/>
          </ac:picMkLst>
        </pc:picChg>
        <pc:picChg chg="del">
          <ac:chgData name="Amanda Brown" userId="S::amanda.brown@dingley.org.uk::a1f3383e-c86e-4ca7-9137-fb632c3b02a4" providerId="AD" clId="Web-{26B9F676-04F5-44F0-A609-37C654E5342D}" dt="2022-02-07T21:14:09.252" v="0"/>
          <ac:picMkLst>
            <pc:docMk/>
            <pc:sldMk cId="3973944179" sldId="272"/>
            <ac:picMk id="6150" creationId="{8F03C6ED-4CC8-424C-BDA1-4CC75793E188}"/>
          </ac:picMkLst>
        </pc:picChg>
      </pc:sldChg>
      <pc:sldChg chg="modSp">
        <pc:chgData name="Amanda Brown" userId="S::amanda.brown@dingley.org.uk::a1f3383e-c86e-4ca7-9137-fb632c3b02a4" providerId="AD" clId="Web-{26B9F676-04F5-44F0-A609-37C654E5342D}" dt="2022-02-07T22:06:41.993" v="44" actId="20577"/>
        <pc:sldMkLst>
          <pc:docMk/>
          <pc:sldMk cId="1828537423" sldId="275"/>
        </pc:sldMkLst>
        <pc:spChg chg="mod">
          <ac:chgData name="Amanda Brown" userId="S::amanda.brown@dingley.org.uk::a1f3383e-c86e-4ca7-9137-fb632c3b02a4" providerId="AD" clId="Web-{26B9F676-04F5-44F0-A609-37C654E5342D}" dt="2022-02-07T22:06:41.993" v="44" actId="20577"/>
          <ac:spMkLst>
            <pc:docMk/>
            <pc:sldMk cId="1828537423" sldId="275"/>
            <ac:spMk id="5" creationId="{0FF29D6F-E521-4587-91B6-150C08753C6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4728A-C73B-460B-B58D-76C2D6875FA4}" type="doc">
      <dgm:prSet loTypeId="urn:microsoft.com/office/officeart/2005/8/layout/defaul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91F3038-0878-4E0F-8A3C-5BD4118331F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200"/>
            <a:t>Who are Dingley’s Promise?</a:t>
          </a:r>
        </a:p>
      </dgm:t>
    </dgm:pt>
    <dgm:pt modelId="{7758D534-114D-47E6-92F4-539053DDF5E9}" type="parTrans" cxnId="{2CC275D6-C3B0-43F5-8145-5187B83259E8}">
      <dgm:prSet/>
      <dgm:spPr/>
      <dgm:t>
        <a:bodyPr/>
        <a:lstStyle/>
        <a:p>
          <a:endParaRPr lang="en-US"/>
        </a:p>
      </dgm:t>
    </dgm:pt>
    <dgm:pt modelId="{C936BA18-89DE-4D2F-865E-4700B844CB71}" type="sibTrans" cxnId="{2CC275D6-C3B0-43F5-8145-5187B83259E8}">
      <dgm:prSet/>
      <dgm:spPr/>
      <dgm:t>
        <a:bodyPr/>
        <a:lstStyle/>
        <a:p>
          <a:endParaRPr lang="en-US"/>
        </a:p>
      </dgm:t>
    </dgm:pt>
    <dgm:pt modelId="{3F8F13F9-D18C-4F74-86CE-DC6967AF24BB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200"/>
            <a:t>What can we offer you and how will it help you and your setting?</a:t>
          </a:r>
        </a:p>
      </dgm:t>
    </dgm:pt>
    <dgm:pt modelId="{3075792A-AEDD-41AD-B5B8-2C91210E206E}" type="parTrans" cxnId="{4D5EF085-20B2-44E1-81B2-0AB3F7E4FA22}">
      <dgm:prSet/>
      <dgm:spPr/>
      <dgm:t>
        <a:bodyPr/>
        <a:lstStyle/>
        <a:p>
          <a:endParaRPr lang="en-US"/>
        </a:p>
      </dgm:t>
    </dgm:pt>
    <dgm:pt modelId="{D50276CD-EB11-4FAC-9169-FB823EC25FEC}" type="sibTrans" cxnId="{4D5EF085-20B2-44E1-81B2-0AB3F7E4FA22}">
      <dgm:prSet/>
      <dgm:spPr/>
      <dgm:t>
        <a:bodyPr/>
        <a:lstStyle/>
        <a:p>
          <a:endParaRPr lang="en-US"/>
        </a:p>
      </dgm:t>
    </dgm:pt>
    <dgm:pt modelId="{BCE11EEE-A7E9-5F4A-92E9-AFFED57E96E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200"/>
            <a:t>Q &amp; A</a:t>
          </a:r>
        </a:p>
      </dgm:t>
    </dgm:pt>
    <dgm:pt modelId="{2350C208-EA5F-4A4D-A15E-518846FB71E0}" type="parTrans" cxnId="{5363FB8A-A131-D94B-ACC4-B31679F6C8F3}">
      <dgm:prSet/>
      <dgm:spPr/>
      <dgm:t>
        <a:bodyPr/>
        <a:lstStyle/>
        <a:p>
          <a:endParaRPr lang="en-GB"/>
        </a:p>
      </dgm:t>
    </dgm:pt>
    <dgm:pt modelId="{FC5CA95F-983B-C24F-8E5D-165CE77DD072}" type="sibTrans" cxnId="{5363FB8A-A131-D94B-ACC4-B31679F6C8F3}">
      <dgm:prSet/>
      <dgm:spPr/>
      <dgm:t>
        <a:bodyPr/>
        <a:lstStyle/>
        <a:p>
          <a:endParaRPr lang="en-GB"/>
        </a:p>
      </dgm:t>
    </dgm:pt>
    <dgm:pt modelId="{520DCAEC-A16C-6846-ADC7-59E78909DACE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200"/>
            <a:t>What is the Early Years Inclusion project? </a:t>
          </a:r>
        </a:p>
      </dgm:t>
    </dgm:pt>
    <dgm:pt modelId="{7B0D573D-767F-504D-8162-47BD5FC68A6F}" type="parTrans" cxnId="{1426D270-A25A-9D44-B717-5494F0ED5338}">
      <dgm:prSet/>
      <dgm:spPr/>
      <dgm:t>
        <a:bodyPr/>
        <a:lstStyle/>
        <a:p>
          <a:endParaRPr lang="en-GB"/>
        </a:p>
      </dgm:t>
    </dgm:pt>
    <dgm:pt modelId="{4769F40B-C484-6648-A394-B916BDAD9D06}" type="sibTrans" cxnId="{1426D270-A25A-9D44-B717-5494F0ED5338}">
      <dgm:prSet/>
      <dgm:spPr/>
      <dgm:t>
        <a:bodyPr/>
        <a:lstStyle/>
        <a:p>
          <a:endParaRPr lang="en-GB"/>
        </a:p>
      </dgm:t>
    </dgm:pt>
    <dgm:pt modelId="{45BC2854-919F-D249-AC30-86618F4FAC1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200"/>
            <a:t>What are our learners saying?</a:t>
          </a:r>
        </a:p>
      </dgm:t>
    </dgm:pt>
    <dgm:pt modelId="{252CBF08-7BFA-284E-A810-D3D3A02C4FC0}" type="parTrans" cxnId="{5E6AC0F1-E64B-A342-9588-23887348ECB9}">
      <dgm:prSet/>
      <dgm:spPr/>
      <dgm:t>
        <a:bodyPr/>
        <a:lstStyle/>
        <a:p>
          <a:endParaRPr lang="en-GB"/>
        </a:p>
      </dgm:t>
    </dgm:pt>
    <dgm:pt modelId="{28551516-710B-1149-8317-8DCAE570B656}" type="sibTrans" cxnId="{5E6AC0F1-E64B-A342-9588-23887348ECB9}">
      <dgm:prSet/>
      <dgm:spPr/>
      <dgm:t>
        <a:bodyPr/>
        <a:lstStyle/>
        <a:p>
          <a:endParaRPr lang="en-GB"/>
        </a:p>
      </dgm:t>
    </dgm:pt>
    <dgm:pt modelId="{DDC915C7-CA9B-C14D-8777-C656A4F3678A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2200"/>
            <a:t>What else do you need to know?</a:t>
          </a:r>
        </a:p>
      </dgm:t>
    </dgm:pt>
    <dgm:pt modelId="{A04FFC8D-6251-7B45-A459-8C240139D29B}" type="parTrans" cxnId="{EDECA213-F090-E340-BA81-62BB9C5776E0}">
      <dgm:prSet/>
      <dgm:spPr/>
      <dgm:t>
        <a:bodyPr/>
        <a:lstStyle/>
        <a:p>
          <a:endParaRPr lang="en-GB"/>
        </a:p>
      </dgm:t>
    </dgm:pt>
    <dgm:pt modelId="{339C4851-4436-3343-8FA7-8329D73C5970}" type="sibTrans" cxnId="{EDECA213-F090-E340-BA81-62BB9C5776E0}">
      <dgm:prSet/>
      <dgm:spPr/>
      <dgm:t>
        <a:bodyPr/>
        <a:lstStyle/>
        <a:p>
          <a:endParaRPr lang="en-GB"/>
        </a:p>
      </dgm:t>
    </dgm:pt>
    <dgm:pt modelId="{AB173497-3DAA-45D3-B07F-8DCAFF7B875C}" type="pres">
      <dgm:prSet presAssocID="{7614728A-C73B-460B-B58D-76C2D6875FA4}" presName="diagram" presStyleCnt="0">
        <dgm:presLayoutVars>
          <dgm:dir/>
          <dgm:resizeHandles val="exact"/>
        </dgm:presLayoutVars>
      </dgm:prSet>
      <dgm:spPr/>
    </dgm:pt>
    <dgm:pt modelId="{9406CE50-09D6-4E70-9C66-383D8E70BE37}" type="pres">
      <dgm:prSet presAssocID="{591F3038-0878-4E0F-8A3C-5BD4118331F9}" presName="node" presStyleLbl="node1" presStyleIdx="0" presStyleCnt="6">
        <dgm:presLayoutVars>
          <dgm:bulletEnabled val="1"/>
        </dgm:presLayoutVars>
      </dgm:prSet>
      <dgm:spPr/>
    </dgm:pt>
    <dgm:pt modelId="{8364F08E-EDAE-4D69-9904-ED0070E6B519}" type="pres">
      <dgm:prSet presAssocID="{C936BA18-89DE-4D2F-865E-4700B844CB71}" presName="sibTrans" presStyleCnt="0"/>
      <dgm:spPr/>
    </dgm:pt>
    <dgm:pt modelId="{6E6AD054-BF35-CE4E-A609-80C344936FA0}" type="pres">
      <dgm:prSet presAssocID="{520DCAEC-A16C-6846-ADC7-59E78909DACE}" presName="node" presStyleLbl="node1" presStyleIdx="1" presStyleCnt="6">
        <dgm:presLayoutVars>
          <dgm:bulletEnabled val="1"/>
        </dgm:presLayoutVars>
      </dgm:prSet>
      <dgm:spPr/>
    </dgm:pt>
    <dgm:pt modelId="{1C8EEB77-25C0-6B4C-A6AD-B6BC1F3DFC34}" type="pres">
      <dgm:prSet presAssocID="{4769F40B-C484-6648-A394-B916BDAD9D06}" presName="sibTrans" presStyleCnt="0"/>
      <dgm:spPr/>
    </dgm:pt>
    <dgm:pt modelId="{8204AA52-A385-4059-867B-C237E6E1A3A0}" type="pres">
      <dgm:prSet presAssocID="{3F8F13F9-D18C-4F74-86CE-DC6967AF24BB}" presName="node" presStyleLbl="node1" presStyleIdx="2" presStyleCnt="6">
        <dgm:presLayoutVars>
          <dgm:bulletEnabled val="1"/>
        </dgm:presLayoutVars>
      </dgm:prSet>
      <dgm:spPr/>
    </dgm:pt>
    <dgm:pt modelId="{A856EC7B-C857-4E9D-9B8F-C6CBD0BCBCCE}" type="pres">
      <dgm:prSet presAssocID="{D50276CD-EB11-4FAC-9169-FB823EC25FEC}" presName="sibTrans" presStyleCnt="0"/>
      <dgm:spPr/>
    </dgm:pt>
    <dgm:pt modelId="{CF463D28-AF4B-8542-8BB3-1F0812315182}" type="pres">
      <dgm:prSet presAssocID="{45BC2854-919F-D249-AC30-86618F4FAC17}" presName="node" presStyleLbl="node1" presStyleIdx="3" presStyleCnt="6">
        <dgm:presLayoutVars>
          <dgm:bulletEnabled val="1"/>
        </dgm:presLayoutVars>
      </dgm:prSet>
      <dgm:spPr/>
    </dgm:pt>
    <dgm:pt modelId="{8D1640F9-234E-BF4A-AD90-DF896C701AE2}" type="pres">
      <dgm:prSet presAssocID="{28551516-710B-1149-8317-8DCAE570B656}" presName="sibTrans" presStyleCnt="0"/>
      <dgm:spPr/>
    </dgm:pt>
    <dgm:pt modelId="{45D2DB10-B681-644F-8133-0D535BB50279}" type="pres">
      <dgm:prSet presAssocID="{DDC915C7-CA9B-C14D-8777-C656A4F3678A}" presName="node" presStyleLbl="node1" presStyleIdx="4" presStyleCnt="6">
        <dgm:presLayoutVars>
          <dgm:bulletEnabled val="1"/>
        </dgm:presLayoutVars>
      </dgm:prSet>
      <dgm:spPr/>
    </dgm:pt>
    <dgm:pt modelId="{3C71E58B-0DCD-1F42-B887-16D22BC89FED}" type="pres">
      <dgm:prSet presAssocID="{339C4851-4436-3343-8FA7-8329D73C5970}" presName="sibTrans" presStyleCnt="0"/>
      <dgm:spPr/>
    </dgm:pt>
    <dgm:pt modelId="{4F30275B-7BDB-E44E-8993-092A2B2F1673}" type="pres">
      <dgm:prSet presAssocID="{BCE11EEE-A7E9-5F4A-92E9-AFFED57E96EA}" presName="node" presStyleLbl="node1" presStyleIdx="5" presStyleCnt="6">
        <dgm:presLayoutVars>
          <dgm:bulletEnabled val="1"/>
        </dgm:presLayoutVars>
      </dgm:prSet>
      <dgm:spPr/>
    </dgm:pt>
  </dgm:ptLst>
  <dgm:cxnLst>
    <dgm:cxn modelId="{EDECA213-F090-E340-BA81-62BB9C5776E0}" srcId="{7614728A-C73B-460B-B58D-76C2D6875FA4}" destId="{DDC915C7-CA9B-C14D-8777-C656A4F3678A}" srcOrd="4" destOrd="0" parTransId="{A04FFC8D-6251-7B45-A459-8C240139D29B}" sibTransId="{339C4851-4436-3343-8FA7-8329D73C5970}"/>
    <dgm:cxn modelId="{FEC0A03C-8F87-49B7-8048-028ED7B6BB47}" type="presOf" srcId="{591F3038-0878-4E0F-8A3C-5BD4118331F9}" destId="{9406CE50-09D6-4E70-9C66-383D8E70BE37}" srcOrd="0" destOrd="0" presId="urn:microsoft.com/office/officeart/2005/8/layout/default"/>
    <dgm:cxn modelId="{8B700540-BAFF-7B48-80F8-76F4DE5C7C29}" type="presOf" srcId="{BCE11EEE-A7E9-5F4A-92E9-AFFED57E96EA}" destId="{4F30275B-7BDB-E44E-8993-092A2B2F1673}" srcOrd="0" destOrd="0" presId="urn:microsoft.com/office/officeart/2005/8/layout/default"/>
    <dgm:cxn modelId="{1426D270-A25A-9D44-B717-5494F0ED5338}" srcId="{7614728A-C73B-460B-B58D-76C2D6875FA4}" destId="{520DCAEC-A16C-6846-ADC7-59E78909DACE}" srcOrd="1" destOrd="0" parTransId="{7B0D573D-767F-504D-8162-47BD5FC68A6F}" sibTransId="{4769F40B-C484-6648-A394-B916BDAD9D06}"/>
    <dgm:cxn modelId="{478CAD84-FB56-E044-AAE8-2EAFB90F7905}" type="presOf" srcId="{45BC2854-919F-D249-AC30-86618F4FAC17}" destId="{CF463D28-AF4B-8542-8BB3-1F0812315182}" srcOrd="0" destOrd="0" presId="urn:microsoft.com/office/officeart/2005/8/layout/default"/>
    <dgm:cxn modelId="{4D5EF085-20B2-44E1-81B2-0AB3F7E4FA22}" srcId="{7614728A-C73B-460B-B58D-76C2D6875FA4}" destId="{3F8F13F9-D18C-4F74-86CE-DC6967AF24BB}" srcOrd="2" destOrd="0" parTransId="{3075792A-AEDD-41AD-B5B8-2C91210E206E}" sibTransId="{D50276CD-EB11-4FAC-9169-FB823EC25FEC}"/>
    <dgm:cxn modelId="{5363FB8A-A131-D94B-ACC4-B31679F6C8F3}" srcId="{7614728A-C73B-460B-B58D-76C2D6875FA4}" destId="{BCE11EEE-A7E9-5F4A-92E9-AFFED57E96EA}" srcOrd="5" destOrd="0" parTransId="{2350C208-EA5F-4A4D-A15E-518846FB71E0}" sibTransId="{FC5CA95F-983B-C24F-8E5D-165CE77DD072}"/>
    <dgm:cxn modelId="{D4A3E78B-AC92-463E-96BB-41BBD12ACBE5}" type="presOf" srcId="{7614728A-C73B-460B-B58D-76C2D6875FA4}" destId="{AB173497-3DAA-45D3-B07F-8DCAFF7B875C}" srcOrd="0" destOrd="0" presId="urn:microsoft.com/office/officeart/2005/8/layout/default"/>
    <dgm:cxn modelId="{F858A297-CEBA-4617-9BD2-34E2D3A8CD27}" type="presOf" srcId="{3F8F13F9-D18C-4F74-86CE-DC6967AF24BB}" destId="{8204AA52-A385-4059-867B-C237E6E1A3A0}" srcOrd="0" destOrd="0" presId="urn:microsoft.com/office/officeart/2005/8/layout/default"/>
    <dgm:cxn modelId="{8AB5C7B2-AEFF-2D4E-8C2A-15126E3C4C8B}" type="presOf" srcId="{DDC915C7-CA9B-C14D-8777-C656A4F3678A}" destId="{45D2DB10-B681-644F-8133-0D535BB50279}" srcOrd="0" destOrd="0" presId="urn:microsoft.com/office/officeart/2005/8/layout/default"/>
    <dgm:cxn modelId="{2CC275D6-C3B0-43F5-8145-5187B83259E8}" srcId="{7614728A-C73B-460B-B58D-76C2D6875FA4}" destId="{591F3038-0878-4E0F-8A3C-5BD4118331F9}" srcOrd="0" destOrd="0" parTransId="{7758D534-114D-47E6-92F4-539053DDF5E9}" sibTransId="{C936BA18-89DE-4D2F-865E-4700B844CB71}"/>
    <dgm:cxn modelId="{769C61EC-437B-AE4E-A399-C08B384FBC1C}" type="presOf" srcId="{520DCAEC-A16C-6846-ADC7-59E78909DACE}" destId="{6E6AD054-BF35-CE4E-A609-80C344936FA0}" srcOrd="0" destOrd="0" presId="urn:microsoft.com/office/officeart/2005/8/layout/default"/>
    <dgm:cxn modelId="{5E6AC0F1-E64B-A342-9588-23887348ECB9}" srcId="{7614728A-C73B-460B-B58D-76C2D6875FA4}" destId="{45BC2854-919F-D249-AC30-86618F4FAC17}" srcOrd="3" destOrd="0" parTransId="{252CBF08-7BFA-284E-A810-D3D3A02C4FC0}" sibTransId="{28551516-710B-1149-8317-8DCAE570B656}"/>
    <dgm:cxn modelId="{7DC6C137-B42F-4587-BC2E-F77997D5CC4B}" type="presParOf" srcId="{AB173497-3DAA-45D3-B07F-8DCAFF7B875C}" destId="{9406CE50-09D6-4E70-9C66-383D8E70BE37}" srcOrd="0" destOrd="0" presId="urn:microsoft.com/office/officeart/2005/8/layout/default"/>
    <dgm:cxn modelId="{55352C7E-B90D-4601-A417-FBA1CDEA60EB}" type="presParOf" srcId="{AB173497-3DAA-45D3-B07F-8DCAFF7B875C}" destId="{8364F08E-EDAE-4D69-9904-ED0070E6B519}" srcOrd="1" destOrd="0" presId="urn:microsoft.com/office/officeart/2005/8/layout/default"/>
    <dgm:cxn modelId="{AE20DAB9-D758-3042-83C5-1992DE496E91}" type="presParOf" srcId="{AB173497-3DAA-45D3-B07F-8DCAFF7B875C}" destId="{6E6AD054-BF35-CE4E-A609-80C344936FA0}" srcOrd="2" destOrd="0" presId="urn:microsoft.com/office/officeart/2005/8/layout/default"/>
    <dgm:cxn modelId="{EA83F662-C1D4-BE4A-958F-14A6748D4011}" type="presParOf" srcId="{AB173497-3DAA-45D3-B07F-8DCAFF7B875C}" destId="{1C8EEB77-25C0-6B4C-A6AD-B6BC1F3DFC34}" srcOrd="3" destOrd="0" presId="urn:microsoft.com/office/officeart/2005/8/layout/default"/>
    <dgm:cxn modelId="{2848BE51-FAE3-4B48-A7D2-CB82A10F0B47}" type="presParOf" srcId="{AB173497-3DAA-45D3-B07F-8DCAFF7B875C}" destId="{8204AA52-A385-4059-867B-C237E6E1A3A0}" srcOrd="4" destOrd="0" presId="urn:microsoft.com/office/officeart/2005/8/layout/default"/>
    <dgm:cxn modelId="{B9E2A7EA-B342-42A5-BF38-D7A37CC43213}" type="presParOf" srcId="{AB173497-3DAA-45D3-B07F-8DCAFF7B875C}" destId="{A856EC7B-C857-4E9D-9B8F-C6CBD0BCBCCE}" srcOrd="5" destOrd="0" presId="urn:microsoft.com/office/officeart/2005/8/layout/default"/>
    <dgm:cxn modelId="{82E276F8-6231-AF4C-992E-AEA3BB58A2C4}" type="presParOf" srcId="{AB173497-3DAA-45D3-B07F-8DCAFF7B875C}" destId="{CF463D28-AF4B-8542-8BB3-1F0812315182}" srcOrd="6" destOrd="0" presId="urn:microsoft.com/office/officeart/2005/8/layout/default"/>
    <dgm:cxn modelId="{79B68D9C-93EB-9241-A69E-9D0F81E16C49}" type="presParOf" srcId="{AB173497-3DAA-45D3-B07F-8DCAFF7B875C}" destId="{8D1640F9-234E-BF4A-AD90-DF896C701AE2}" srcOrd="7" destOrd="0" presId="urn:microsoft.com/office/officeart/2005/8/layout/default"/>
    <dgm:cxn modelId="{4A5AE8CD-6FF7-CF4C-A7C0-823B19ADD22D}" type="presParOf" srcId="{AB173497-3DAA-45D3-B07F-8DCAFF7B875C}" destId="{45D2DB10-B681-644F-8133-0D535BB50279}" srcOrd="8" destOrd="0" presId="urn:microsoft.com/office/officeart/2005/8/layout/default"/>
    <dgm:cxn modelId="{2247DD33-9EEA-C443-9380-59923A5AB2AD}" type="presParOf" srcId="{AB173497-3DAA-45D3-B07F-8DCAFF7B875C}" destId="{3C71E58B-0DCD-1F42-B887-16D22BC89FED}" srcOrd="9" destOrd="0" presId="urn:microsoft.com/office/officeart/2005/8/layout/default"/>
    <dgm:cxn modelId="{877CCBF2-F14B-FA42-8046-FF4DEF27A35A}" type="presParOf" srcId="{AB173497-3DAA-45D3-B07F-8DCAFF7B875C}" destId="{4F30275B-7BDB-E44E-8993-092A2B2F167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6CE50-09D6-4E70-9C66-383D8E70BE37}">
      <dsp:nvSpPr>
        <dsp:cNvPr id="0" name=""/>
        <dsp:cNvSpPr/>
      </dsp:nvSpPr>
      <dsp:spPr>
        <a:xfrm>
          <a:off x="224624" y="898"/>
          <a:ext cx="2957880" cy="177472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Who are Dingley’s Promise?</a:t>
          </a:r>
        </a:p>
      </dsp:txBody>
      <dsp:txXfrm>
        <a:off x="224624" y="898"/>
        <a:ext cx="2957880" cy="1774728"/>
      </dsp:txXfrm>
    </dsp:sp>
    <dsp:sp modelId="{6E6AD054-BF35-CE4E-A609-80C344936FA0}">
      <dsp:nvSpPr>
        <dsp:cNvPr id="0" name=""/>
        <dsp:cNvSpPr/>
      </dsp:nvSpPr>
      <dsp:spPr>
        <a:xfrm>
          <a:off x="3478293" y="898"/>
          <a:ext cx="2957880" cy="17747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is the Early Years Inclusion project? </a:t>
          </a:r>
        </a:p>
      </dsp:txBody>
      <dsp:txXfrm>
        <a:off x="3478293" y="898"/>
        <a:ext cx="2957880" cy="1774728"/>
      </dsp:txXfrm>
    </dsp:sp>
    <dsp:sp modelId="{8204AA52-A385-4059-867B-C237E6E1A3A0}">
      <dsp:nvSpPr>
        <dsp:cNvPr id="0" name=""/>
        <dsp:cNvSpPr/>
      </dsp:nvSpPr>
      <dsp:spPr>
        <a:xfrm>
          <a:off x="6731961" y="898"/>
          <a:ext cx="2957880" cy="177472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can we offer you and how will it help you and your setting?</a:t>
          </a:r>
        </a:p>
      </dsp:txBody>
      <dsp:txXfrm>
        <a:off x="6731961" y="898"/>
        <a:ext cx="2957880" cy="1774728"/>
      </dsp:txXfrm>
    </dsp:sp>
    <dsp:sp modelId="{CF463D28-AF4B-8542-8BB3-1F0812315182}">
      <dsp:nvSpPr>
        <dsp:cNvPr id="0" name=""/>
        <dsp:cNvSpPr/>
      </dsp:nvSpPr>
      <dsp:spPr>
        <a:xfrm>
          <a:off x="224624" y="2071415"/>
          <a:ext cx="2957880" cy="17747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are our learners saying?</a:t>
          </a:r>
        </a:p>
      </dsp:txBody>
      <dsp:txXfrm>
        <a:off x="224624" y="2071415"/>
        <a:ext cx="2957880" cy="1774728"/>
      </dsp:txXfrm>
    </dsp:sp>
    <dsp:sp modelId="{45D2DB10-B681-644F-8133-0D535BB50279}">
      <dsp:nvSpPr>
        <dsp:cNvPr id="0" name=""/>
        <dsp:cNvSpPr/>
      </dsp:nvSpPr>
      <dsp:spPr>
        <a:xfrm>
          <a:off x="3478293" y="2071415"/>
          <a:ext cx="2957880" cy="1774728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What else do you need to know?</a:t>
          </a:r>
        </a:p>
      </dsp:txBody>
      <dsp:txXfrm>
        <a:off x="3478293" y="2071415"/>
        <a:ext cx="2957880" cy="1774728"/>
      </dsp:txXfrm>
    </dsp:sp>
    <dsp:sp modelId="{4F30275B-7BDB-E44E-8993-092A2B2F1673}">
      <dsp:nvSpPr>
        <dsp:cNvPr id="0" name=""/>
        <dsp:cNvSpPr/>
      </dsp:nvSpPr>
      <dsp:spPr>
        <a:xfrm>
          <a:off x="6731961" y="2071415"/>
          <a:ext cx="2957880" cy="17747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Q &amp; A</a:t>
          </a:r>
        </a:p>
      </dsp:txBody>
      <dsp:txXfrm>
        <a:off x="6731961" y="2071415"/>
        <a:ext cx="2957880" cy="1774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82062-9D81-49CB-A9CD-6BB9ADD416D0}" type="datetimeFigureOut">
              <a:rPr lang="en-GB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CA067-4713-450F-A1F2-AB996B823935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5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988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08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BOTH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7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82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11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114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97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51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61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99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66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ngley.org.uk/dingleys-promise-training/early-years-inclusion-programm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mailto:training@dingley.org.u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EC6717-EACE-584C-B582-5C989D7FA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Early Years Inclusion Training </a:t>
            </a:r>
            <a:r>
              <a:rPr lang="en-US" err="1"/>
              <a:t>Programme</a:t>
            </a:r>
            <a:r>
              <a:rPr lang="en-US"/>
              <a:t>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437C4-DEC0-46A6-B1F2-F128B5C1F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5" b="28750"/>
          <a:stretch>
            <a:fillRect/>
          </a:stretch>
        </p:blipFill>
        <p:spPr>
          <a:xfrm>
            <a:off x="179521" y="0"/>
            <a:ext cx="4481929" cy="18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our learners saying?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FBD56-45DB-4AC4-8E99-DAA36307E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i="1"/>
              <a:t>Early Years Transitions</a:t>
            </a:r>
            <a:endParaRPr lang="en-GB" b="1" i="1">
              <a:cs typeface="Calibri"/>
            </a:endParaRPr>
          </a:p>
        </p:txBody>
      </p:sp>
      <p:sp>
        <p:nvSpPr>
          <p:cNvPr id="5" name="Flowchart: Sequential Access Storage 4">
            <a:extLst>
              <a:ext uri="{FF2B5EF4-FFF2-40B4-BE49-F238E27FC236}">
                <a16:creationId xmlns:a16="http://schemas.microsoft.com/office/drawing/2014/main" id="{F361B602-A533-46DF-9251-E1469439EC31}"/>
              </a:ext>
            </a:extLst>
          </p:cNvPr>
          <p:cNvSpPr/>
          <p:nvPr/>
        </p:nvSpPr>
        <p:spPr>
          <a:xfrm rot="540000" flipH="1">
            <a:off x="7202977" y="3903072"/>
            <a:ext cx="2893688" cy="1918456"/>
          </a:xfrm>
          <a:prstGeom prst="flowChartMagneticTap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Really informative.  I hadn't considered the perspective of the family as much as I could have.</a:t>
            </a:r>
            <a:endParaRPr lang="en-GB">
              <a:cs typeface="Calibri"/>
            </a:endParaRPr>
          </a:p>
        </p:txBody>
      </p:sp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id="{7CCFFE0D-7C0C-45E3-B0D5-E4E028A77B12}"/>
              </a:ext>
            </a:extLst>
          </p:cNvPr>
          <p:cNvSpPr/>
          <p:nvPr/>
        </p:nvSpPr>
        <p:spPr>
          <a:xfrm rot="600000" flipH="1">
            <a:off x="7997792" y="997681"/>
            <a:ext cx="3724353" cy="2772382"/>
          </a:xfrm>
          <a:prstGeom prst="flowChartMagnetic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/>
              <a:t>  I</a:t>
            </a:r>
            <a:r>
              <a:rPr lang="en-GB"/>
              <a:t> always felt it was my lack of knowledge that made me feel anxious about supporting the current children transitioning to school and it feels good to know that is a normal feeling. </a:t>
            </a:r>
            <a:endParaRPr lang="en-GB">
              <a:cs typeface="Calibri"/>
            </a:endParaRPr>
          </a:p>
        </p:txBody>
      </p:sp>
      <p:sp>
        <p:nvSpPr>
          <p:cNvPr id="9" name="Flowchart: Sequential Access Storage 8">
            <a:extLst>
              <a:ext uri="{FF2B5EF4-FFF2-40B4-BE49-F238E27FC236}">
                <a16:creationId xmlns:a16="http://schemas.microsoft.com/office/drawing/2014/main" id="{F788E1D6-69E4-4CFB-8DDA-2EFBDEC4C623}"/>
              </a:ext>
            </a:extLst>
          </p:cNvPr>
          <p:cNvSpPr/>
          <p:nvPr/>
        </p:nvSpPr>
        <p:spPr>
          <a:xfrm rot="-240000">
            <a:off x="4353825" y="1626551"/>
            <a:ext cx="2793491" cy="256536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t"/>
            <a:r>
              <a:rPr lang="en-GB" sz="2000"/>
              <a:t> </a:t>
            </a:r>
            <a:r>
              <a:rPr lang="en-GB"/>
              <a:t>It really allowed me to reflect on my own practice. The content was so current and useful. Would definitely recommend.</a:t>
            </a:r>
            <a:endParaRPr lang="en-GB">
              <a:cs typeface="Calibri"/>
            </a:endParaRPr>
          </a:p>
        </p:txBody>
      </p:sp>
      <p:sp>
        <p:nvSpPr>
          <p:cNvPr id="12" name="Flowchart: Sequential Access Storage 11">
            <a:extLst>
              <a:ext uri="{FF2B5EF4-FFF2-40B4-BE49-F238E27FC236}">
                <a16:creationId xmlns:a16="http://schemas.microsoft.com/office/drawing/2014/main" id="{08A3B437-FBB5-4B01-A607-119158CD20E0}"/>
              </a:ext>
            </a:extLst>
          </p:cNvPr>
          <p:cNvSpPr/>
          <p:nvPr/>
        </p:nvSpPr>
        <p:spPr>
          <a:xfrm>
            <a:off x="838271" y="2647862"/>
            <a:ext cx="3043700" cy="2877623"/>
          </a:xfrm>
          <a:prstGeom prst="flowChartMagnetic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Excellent training- thank you. It gave me lots to think about and I will definitely be reviewing some of our policies and how we do things moving forwards.</a:t>
            </a: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32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else do you need to know?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886" y="1825625"/>
            <a:ext cx="7532914" cy="40635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Register at </a:t>
            </a:r>
            <a:r>
              <a:rPr lang="en-GB" sz="2400">
                <a:hlinkClick r:id="rId3"/>
              </a:rPr>
              <a:t>https://dingley.org.uk/dingleys-promise-training/early-years-inclusion-programme/</a:t>
            </a:r>
            <a:endParaRPr lang="en-GB" sz="2400">
              <a:cs typeface="Calibri"/>
            </a:endParaRPr>
          </a:p>
          <a:p>
            <a:r>
              <a:rPr lang="en-GB" sz="2400"/>
              <a:t>We'll get back to you within 5 working days to confirm next steps </a:t>
            </a:r>
            <a:endParaRPr lang="en-US" sz="2400">
              <a:cs typeface="Calibri"/>
            </a:endParaRPr>
          </a:p>
          <a:p>
            <a:r>
              <a:rPr lang="en-GB" sz="2400"/>
              <a:t>Please allow about 8 hours to complete each course</a:t>
            </a:r>
            <a:endParaRPr lang="en-GB" sz="2400">
              <a:cs typeface="Calibri"/>
            </a:endParaRPr>
          </a:p>
          <a:p>
            <a:r>
              <a:rPr lang="en-GB" sz="2400"/>
              <a:t>For queries or support, please contact  </a:t>
            </a:r>
            <a:r>
              <a:rPr lang="en-GB" sz="2400">
                <a:hlinkClick r:id="rId4"/>
              </a:rPr>
              <a:t>training@dingley.org.uk</a:t>
            </a:r>
            <a:r>
              <a:rPr lang="en-GB" sz="2400"/>
              <a:t> </a:t>
            </a:r>
            <a:endParaRPr lang="en-GB" sz="2400">
              <a:cs typeface="Calibri"/>
            </a:endParaRPr>
          </a:p>
        </p:txBody>
      </p:sp>
      <p:pic>
        <p:nvPicPr>
          <p:cNvPr id="4" name="Picture 5" descr="A picture containing person, child, child, little&#10;&#10;Description automatically generated">
            <a:extLst>
              <a:ext uri="{FF2B5EF4-FFF2-40B4-BE49-F238E27FC236}">
                <a16:creationId xmlns:a16="http://schemas.microsoft.com/office/drawing/2014/main" id="{2939B00E-3C8D-4CD5-9611-ECBB848BE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18" y="1728363"/>
            <a:ext cx="2563906" cy="37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4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6A62A52C-E853-496D-8133-E6ABBE9D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2047875"/>
            <a:ext cx="3943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1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46012C-D2F0-4744-B27C-84D9F19D9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813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Housekeeping</a:t>
            </a:r>
            <a:endParaRPr lang="en-GB" sz="2400">
              <a:cs typeface="Calibri"/>
            </a:endParaRPr>
          </a:p>
          <a:p>
            <a:pPr lvl="1"/>
            <a:r>
              <a:rPr lang="en-GB" sz="2000"/>
              <a:t>Recording</a:t>
            </a:r>
            <a:endParaRPr lang="en-GB" sz="2000">
              <a:cs typeface="Calibri"/>
            </a:endParaRPr>
          </a:p>
          <a:p>
            <a:pPr lvl="1"/>
            <a:r>
              <a:rPr lang="en-GB" sz="2000">
                <a:cs typeface="Calibri"/>
              </a:rPr>
              <a:t>Mute</a:t>
            </a:r>
            <a:endParaRPr lang="en-GB" sz="2000"/>
          </a:p>
          <a:p>
            <a:pPr lvl="1"/>
            <a:r>
              <a:rPr lang="en-GB" sz="2000"/>
              <a:t>Questions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Slides </a:t>
            </a:r>
            <a:endParaRPr lang="en-GB" sz="2000">
              <a:cs typeface="Calibri"/>
            </a:endParaRPr>
          </a:p>
          <a:p>
            <a:pPr lvl="1"/>
            <a:endParaRPr lang="en-GB" sz="2000"/>
          </a:p>
          <a:p>
            <a:r>
              <a:rPr lang="en-GB" sz="2400"/>
              <a:t>Introduction to your hosts </a:t>
            </a:r>
            <a:endParaRPr lang="en-GB" sz="2400">
              <a:cs typeface="Calibri"/>
            </a:endParaRPr>
          </a:p>
          <a:p>
            <a:pPr lvl="1"/>
            <a:r>
              <a:rPr lang="en-GB" sz="2000"/>
              <a:t>Amanda Brown – Training Programme Manager</a:t>
            </a:r>
            <a:endParaRPr lang="en-GB" sz="2000">
              <a:cs typeface="Calibri" panose="020F0502020204030204"/>
            </a:endParaRPr>
          </a:p>
          <a:p>
            <a:pPr lvl="1"/>
            <a:r>
              <a:rPr lang="en-GB" sz="2000"/>
              <a:t>Catherine McLeod MBE – Chief Executive</a:t>
            </a:r>
            <a:endParaRPr lang="en-GB" sz="2000">
              <a:cs typeface="Calibri" panose="020F050202020403020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0167B10-C235-49D7-A407-D5C7795BA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573" y="1034400"/>
            <a:ext cx="4424855" cy="36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4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we’ll cover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CE7277EB-C280-448D-8E61-A4668B034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69513"/>
              </p:ext>
            </p:extLst>
          </p:nvPr>
        </p:nvGraphicFramePr>
        <p:xfrm>
          <a:off x="838200" y="1825625"/>
          <a:ext cx="9914467" cy="3847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5163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Dingley’s Promise?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680" y="1799350"/>
            <a:ext cx="7743120" cy="40898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Established 1983 by parents of children with SEND</a:t>
            </a:r>
            <a:endParaRPr lang="en-GB">
              <a:cs typeface="Calibri"/>
            </a:endParaRPr>
          </a:p>
          <a:p>
            <a:r>
              <a:rPr lang="en-GB"/>
              <a:t>Three specialist early years settings – tailored LTP</a:t>
            </a:r>
            <a:endParaRPr lang="en-GB">
              <a:cs typeface="Calibri"/>
            </a:endParaRPr>
          </a:p>
          <a:p>
            <a:r>
              <a:rPr lang="en-GB"/>
              <a:t>Family support &amp; outreach programme</a:t>
            </a:r>
            <a:endParaRPr lang="en-GB">
              <a:cs typeface="Calibri"/>
            </a:endParaRPr>
          </a:p>
          <a:p>
            <a:r>
              <a:rPr lang="en-GB"/>
              <a:t>National training programme</a:t>
            </a:r>
            <a:endParaRPr lang="en-GB">
              <a:cs typeface="Calibri"/>
            </a:endParaRPr>
          </a:p>
          <a:p>
            <a:r>
              <a:rPr lang="en-GB"/>
              <a:t>Level 3 Certificate in EY Inclusive Practice</a:t>
            </a:r>
            <a:endParaRPr lang="en-GB">
              <a:cs typeface="Calibri"/>
            </a:endParaRPr>
          </a:p>
          <a:p>
            <a:r>
              <a:rPr lang="en-GB"/>
              <a:t>Lockdown &amp; EY SEND Partnership</a:t>
            </a:r>
            <a:endParaRPr lang="en-GB">
              <a:cs typeface="Calibri"/>
            </a:endParaRPr>
          </a:p>
          <a:p>
            <a:r>
              <a:rPr lang="en-GB"/>
              <a:t>National influencing</a:t>
            </a:r>
            <a:endParaRPr lang="en-GB"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CF8AD-0263-4B4F-8789-3146125F6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0" r="14059" b="-2"/>
          <a:stretch/>
        </p:blipFill>
        <p:spPr>
          <a:xfrm>
            <a:off x="563275" y="1789557"/>
            <a:ext cx="2488283" cy="36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Early Years Inclusion Project?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541" y="1694246"/>
            <a:ext cx="7532914" cy="40635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The aim is to increase the number of young children with SEND accessing early years and childcare places through:</a:t>
            </a:r>
            <a:endParaRPr lang="en-GB" sz="2400">
              <a:cs typeface="Calibri"/>
            </a:endParaRPr>
          </a:p>
          <a:p>
            <a:pPr lvl="1"/>
            <a:r>
              <a:rPr lang="en-GB" sz="2000"/>
              <a:t>Partnership with Local Authorities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Meaningful Parental Engagement 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A National Steering Group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A Comprehensive and Extensive Training Offer</a:t>
            </a:r>
            <a:r>
              <a:rPr lang="en-GB" sz="1800"/>
              <a:t>  </a:t>
            </a:r>
            <a:endParaRPr lang="en-GB" sz="1800">
              <a:cs typeface="Calibri" panose="020F0502020204030204"/>
            </a:endParaRPr>
          </a:p>
          <a:p>
            <a:r>
              <a:rPr lang="en-GB" sz="2400"/>
              <a:t>Research shows training and confidence are critical barriers</a:t>
            </a:r>
            <a:endParaRPr lang="en-GB" sz="2400">
              <a:cs typeface="Calibri"/>
            </a:endParaRPr>
          </a:p>
          <a:p>
            <a:r>
              <a:rPr lang="en-GB" sz="2400"/>
              <a:t>We want to make a difference and build a movement for greater inclusion in the early years</a:t>
            </a:r>
            <a:endParaRPr lang="en-GB" sz="2400"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3" name="Picture 5" descr="A picture containing person, grass, child, outdoor&#10;&#10;Description automatically generated">
            <a:extLst>
              <a:ext uri="{FF2B5EF4-FFF2-40B4-BE49-F238E27FC236}">
                <a16:creationId xmlns:a16="http://schemas.microsoft.com/office/drawing/2014/main" id="{FB457DA2-D2D3-4139-946A-40394ECD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1786025"/>
            <a:ext cx="2496671" cy="33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we offer you?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809" y="1825625"/>
            <a:ext cx="7566990" cy="406354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Free online training for </a:t>
            </a:r>
            <a:r>
              <a:rPr lang="en-US" b="1"/>
              <a:t>the whole early year's </a:t>
            </a:r>
            <a:r>
              <a:rPr lang="en-US"/>
              <a:t>workforce</a:t>
            </a:r>
            <a:endParaRPr lang="en-US">
              <a:cs typeface="Calibri"/>
            </a:endParaRPr>
          </a:p>
          <a:p>
            <a:r>
              <a:rPr lang="en-US"/>
              <a:t>10 courses over 5 years including:</a:t>
            </a:r>
            <a:endParaRPr lang="en-US">
              <a:cs typeface="Calibri" panose="020F0502020204030204"/>
            </a:endParaRPr>
          </a:p>
          <a:p>
            <a:pPr lvl="1"/>
            <a:r>
              <a:rPr lang="en-GB" sz="2200"/>
              <a:t>Introduction To Early Years Inclusive Practice</a:t>
            </a:r>
            <a:endParaRPr lang="en-GB" sz="2200">
              <a:cs typeface="Calibri"/>
            </a:endParaRPr>
          </a:p>
          <a:p>
            <a:pPr lvl="1"/>
            <a:r>
              <a:rPr lang="en-GB" sz="2200"/>
              <a:t>Early Years SEND Transitions</a:t>
            </a:r>
            <a:endParaRPr lang="en-GB" sz="2200">
              <a:cs typeface="Calibri"/>
            </a:endParaRPr>
          </a:p>
          <a:p>
            <a:pPr lvl="1"/>
            <a:r>
              <a:rPr lang="en-GB" sz="2200">
                <a:ea typeface="+mn-lt"/>
                <a:cs typeface="+mn-lt"/>
              </a:rPr>
              <a:t>Managing Behaviours that Challenge</a:t>
            </a:r>
            <a:endParaRPr lang="en-US" sz="2200">
              <a:ea typeface="+mn-lt"/>
              <a:cs typeface="+mn-lt"/>
            </a:endParaRPr>
          </a:p>
          <a:p>
            <a:pPr lvl="1"/>
            <a:r>
              <a:rPr lang="en-GB" sz="2200">
                <a:ea typeface="+mn-lt"/>
                <a:cs typeface="+mn-lt"/>
              </a:rPr>
              <a:t>Having Difficult Conversations with Families</a:t>
            </a:r>
            <a:endParaRPr lang="en-GB" sz="2200"/>
          </a:p>
          <a:p>
            <a:r>
              <a:rPr lang="en-GB"/>
              <a:t>Further 6 courses to be developed</a:t>
            </a:r>
            <a:endParaRPr lang="en-GB">
              <a:cs typeface="Calibri"/>
            </a:endParaRPr>
          </a:p>
          <a:p>
            <a:r>
              <a:rPr lang="en-GB"/>
              <a:t>All courses are a mix of workbook, videos and activities</a:t>
            </a:r>
            <a:endParaRPr lang="en-GB">
              <a:cs typeface="Calibri"/>
            </a:endParaRPr>
          </a:p>
          <a:p>
            <a:r>
              <a:rPr lang="en-GB"/>
              <a:t>Training can be completed at your own pace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Learning assessed through learners' experiences </a:t>
            </a:r>
          </a:p>
          <a:p>
            <a:pPr marL="0" indent="0">
              <a:buNone/>
            </a:pPr>
            <a:r>
              <a:rPr lang="en-GB">
                <a:cs typeface="Calibri"/>
              </a:rPr>
              <a:t>   rather than a formal assessment.</a:t>
            </a:r>
          </a:p>
          <a:p>
            <a:pPr marL="0" indent="0">
              <a:buNone/>
            </a:pPr>
            <a:endParaRPr lang="en-GB">
              <a:cs typeface="Calibri"/>
            </a:endParaRPr>
          </a:p>
        </p:txBody>
      </p:sp>
      <p:pic>
        <p:nvPicPr>
          <p:cNvPr id="4" name="Picture 5" descr="A picture containing person, child, little, baby&#10;&#10;Description automatically generated">
            <a:extLst>
              <a:ext uri="{FF2B5EF4-FFF2-40B4-BE49-F238E27FC236}">
                <a16:creationId xmlns:a16="http://schemas.microsoft.com/office/drawing/2014/main" id="{A8F96228-AE3D-4AC3-AD23-171B22B2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18" y="1765008"/>
            <a:ext cx="2496671" cy="37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will it help you and your setting?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248" y="1614297"/>
            <a:ext cx="7532914" cy="431420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2200" dirty="0">
                <a:ea typeface="Calibri" panose="020F0502020204030204" pitchFamily="34" charset="0"/>
              </a:rPr>
              <a:t>You</a:t>
            </a:r>
          </a:p>
          <a:p>
            <a:r>
              <a:rPr lang="en-GB" sz="2200" dirty="0">
                <a:ea typeface="Calibri" panose="020F0502020204030204" pitchFamily="34" charset="0"/>
              </a:rPr>
              <a:t>Enhanced knowledge and skills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Increased confidence in playroom and with families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  <a:cs typeface="Calibri"/>
              </a:rPr>
              <a:t>Hands on experience</a:t>
            </a:r>
          </a:p>
          <a:p>
            <a:r>
              <a:rPr lang="en-GB" sz="2200" dirty="0">
                <a:ea typeface="Calibri" panose="020F0502020204030204" pitchFamily="34" charset="0"/>
                <a:cs typeface="Calibri"/>
              </a:rPr>
              <a:t>Certificate of completion to use in career development</a:t>
            </a:r>
          </a:p>
          <a:p>
            <a:pPr marL="0" indent="0">
              <a:buNone/>
            </a:pPr>
            <a:endParaRPr lang="en-GB" sz="22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200" dirty="0">
                <a:ea typeface="Calibri" panose="020F0502020204030204" pitchFamily="34" charset="0"/>
              </a:rPr>
              <a:t>Your setting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Whole setting approach to inclusion – reducing need for 1-1's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Contribute to Ofsted 'Unique child' approach</a:t>
            </a:r>
            <a:endParaRPr lang="en-GB" sz="2200" dirty="0">
              <a:effectLst/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B</a:t>
            </a:r>
            <a:r>
              <a:rPr lang="en-GB" sz="2200" dirty="0">
                <a:effectLst/>
                <a:ea typeface="Calibri" panose="020F0502020204030204" pitchFamily="34" charset="0"/>
              </a:rPr>
              <a:t>etter outcomes for children</a:t>
            </a:r>
            <a:endParaRPr lang="en-GB" sz="2200" dirty="0">
              <a:effectLst/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  <a:cs typeface="Calibri"/>
              </a:rPr>
              <a:t>Improved working with parents</a:t>
            </a:r>
            <a:endParaRPr lang="en-GB" sz="2200" dirty="0">
              <a:effectLst/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cs typeface="Calibri"/>
              </a:rPr>
              <a:t>Dingley's Promise Mark of Achievement – Inclusion Friendly Setting</a:t>
            </a:r>
          </a:p>
          <a:p>
            <a:pPr marL="0" indent="0">
              <a:buNone/>
            </a:pPr>
            <a:endParaRPr lang="en-GB" sz="2200" dirty="0">
              <a:cs typeface="Calibri"/>
            </a:endParaRPr>
          </a:p>
        </p:txBody>
      </p:sp>
      <p:pic>
        <p:nvPicPr>
          <p:cNvPr id="7" name="Picture 7" descr="A picture containing person, child, green, slide&#10;&#10;Description automatically generated">
            <a:extLst>
              <a:ext uri="{FF2B5EF4-FFF2-40B4-BE49-F238E27FC236}">
                <a16:creationId xmlns:a16="http://schemas.microsoft.com/office/drawing/2014/main" id="{02EF76D5-39FE-437A-8F59-191BD168B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59324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7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our learners saying?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FBD56-45DB-4AC4-8E99-DAA36307E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i="1"/>
              <a:t>General Feedback</a:t>
            </a:r>
            <a:endParaRPr lang="en-GB" b="1" i="1">
              <a:cs typeface="Calibri"/>
            </a:endParaRPr>
          </a:p>
        </p:txBody>
      </p:sp>
      <p:sp>
        <p:nvSpPr>
          <p:cNvPr id="8" name="Flowchart: Sequential Access Storage 7">
            <a:extLst>
              <a:ext uri="{FF2B5EF4-FFF2-40B4-BE49-F238E27FC236}">
                <a16:creationId xmlns:a16="http://schemas.microsoft.com/office/drawing/2014/main" id="{CD95D542-5E0A-48ED-A11A-5122FC5C0F5D}"/>
              </a:ext>
            </a:extLst>
          </p:cNvPr>
          <p:cNvSpPr/>
          <p:nvPr/>
        </p:nvSpPr>
        <p:spPr>
          <a:xfrm rot="237284">
            <a:off x="4996602" y="3449326"/>
            <a:ext cx="2738137" cy="2230773"/>
          </a:xfrm>
          <a:prstGeom prst="flowChartMagneticTap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  <a:p>
            <a:pPr algn="ctr"/>
            <a:r>
              <a:rPr lang="en-GB"/>
              <a:t>I liked that I could access this freely when I could around my other commitments.</a:t>
            </a:r>
            <a:endParaRPr lang="en-GB">
              <a:cs typeface="Calibri"/>
            </a:endParaRPr>
          </a:p>
          <a:p>
            <a:pPr algn="ctr"/>
            <a:endParaRPr lang="en-GB"/>
          </a:p>
        </p:txBody>
      </p:sp>
      <p:sp>
        <p:nvSpPr>
          <p:cNvPr id="9" name="Flowchart: Sequential Access Storage 8">
            <a:extLst>
              <a:ext uri="{FF2B5EF4-FFF2-40B4-BE49-F238E27FC236}">
                <a16:creationId xmlns:a16="http://schemas.microsoft.com/office/drawing/2014/main" id="{2FEE6364-C421-4D90-8490-4D24D011238E}"/>
              </a:ext>
            </a:extLst>
          </p:cNvPr>
          <p:cNvSpPr/>
          <p:nvPr/>
        </p:nvSpPr>
        <p:spPr>
          <a:xfrm rot="21448859" flipH="1">
            <a:off x="1064436" y="2701739"/>
            <a:ext cx="2666500" cy="2225207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/>
              <a:t>Liked the mix of course material booklet, videos, questions to consider etc, all at my own pace.</a:t>
            </a:r>
            <a:endParaRPr lang="en-GB">
              <a:cs typeface="Calibri"/>
            </a:endParaRPr>
          </a:p>
        </p:txBody>
      </p:sp>
      <p:sp>
        <p:nvSpPr>
          <p:cNvPr id="10" name="Flowchart: Sequential Access Storage 9">
            <a:extLst>
              <a:ext uri="{FF2B5EF4-FFF2-40B4-BE49-F238E27FC236}">
                <a16:creationId xmlns:a16="http://schemas.microsoft.com/office/drawing/2014/main" id="{697314E1-DF94-4D9E-8611-5278C5A93EDE}"/>
              </a:ext>
            </a:extLst>
          </p:cNvPr>
          <p:cNvSpPr/>
          <p:nvPr/>
        </p:nvSpPr>
        <p:spPr>
          <a:xfrm rot="21385637" flipH="1">
            <a:off x="8185391" y="1183785"/>
            <a:ext cx="3216357" cy="2712317"/>
          </a:xfrm>
          <a:prstGeom prst="flowChartMagnetic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The videos were common sense, practical, nurturing and holistic. I've been in education 34 years, and they echoed my beliefs and values</a:t>
            </a:r>
            <a:r>
              <a:rPr lang="en-GB" sz="1600"/>
              <a:t>.</a:t>
            </a:r>
          </a:p>
        </p:txBody>
      </p:sp>
      <p:sp>
        <p:nvSpPr>
          <p:cNvPr id="11" name="Flowchart: Sequential Access Storage 10">
            <a:extLst>
              <a:ext uri="{FF2B5EF4-FFF2-40B4-BE49-F238E27FC236}">
                <a16:creationId xmlns:a16="http://schemas.microsoft.com/office/drawing/2014/main" id="{4CD2DA5A-5F21-4FA9-B376-C2B1FA0C36B4}"/>
              </a:ext>
            </a:extLst>
          </p:cNvPr>
          <p:cNvSpPr/>
          <p:nvPr/>
        </p:nvSpPr>
        <p:spPr>
          <a:xfrm rot="630382" flipH="1">
            <a:off x="4888736" y="1510491"/>
            <a:ext cx="2026731" cy="1742965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I loved the whole format of this training. </a:t>
            </a: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119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our learners saying?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FBD56-45DB-4AC4-8E99-DAA36307E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i="1"/>
              <a:t>Introduction to Early Years Inclusive Practice</a:t>
            </a:r>
            <a:endParaRPr lang="en-GB" b="1" i="1">
              <a:cs typeface="Calibri"/>
            </a:endParaRPr>
          </a:p>
        </p:txBody>
      </p:sp>
      <p:sp>
        <p:nvSpPr>
          <p:cNvPr id="7" name="Flowchart: Sequential Access Storage 6">
            <a:extLst>
              <a:ext uri="{FF2B5EF4-FFF2-40B4-BE49-F238E27FC236}">
                <a16:creationId xmlns:a16="http://schemas.microsoft.com/office/drawing/2014/main" id="{43B3B6B0-4897-408C-86AC-F8EBD840D687}"/>
              </a:ext>
            </a:extLst>
          </p:cNvPr>
          <p:cNvSpPr/>
          <p:nvPr/>
        </p:nvSpPr>
        <p:spPr>
          <a:xfrm rot="21385637" flipH="1">
            <a:off x="8885332" y="1091602"/>
            <a:ext cx="1980941" cy="1882655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It gave some good teaching strategies.</a:t>
            </a:r>
            <a:endParaRPr lang="en-GB">
              <a:cs typeface="Calibri"/>
            </a:endParaRPr>
          </a:p>
        </p:txBody>
      </p:sp>
      <p:sp>
        <p:nvSpPr>
          <p:cNvPr id="8" name="Flowchart: Sequential Access Storage 7">
            <a:extLst>
              <a:ext uri="{FF2B5EF4-FFF2-40B4-BE49-F238E27FC236}">
                <a16:creationId xmlns:a16="http://schemas.microsoft.com/office/drawing/2014/main" id="{17354794-458F-40DE-81D6-D7502A45ACB2}"/>
              </a:ext>
            </a:extLst>
          </p:cNvPr>
          <p:cNvSpPr/>
          <p:nvPr/>
        </p:nvSpPr>
        <p:spPr>
          <a:xfrm rot="540000">
            <a:off x="7812432" y="3352071"/>
            <a:ext cx="2386787" cy="1792244"/>
          </a:xfrm>
          <a:prstGeom prst="flowChartMagnetic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It gave loads of insight as to how to help my children develop. </a:t>
            </a:r>
            <a:endParaRPr lang="en-GB">
              <a:cs typeface="Calibri"/>
            </a:endParaRPr>
          </a:p>
        </p:txBody>
      </p:sp>
      <p:sp>
        <p:nvSpPr>
          <p:cNvPr id="9" name="Flowchart: Sequential Access Storage 8">
            <a:extLst>
              <a:ext uri="{FF2B5EF4-FFF2-40B4-BE49-F238E27FC236}">
                <a16:creationId xmlns:a16="http://schemas.microsoft.com/office/drawing/2014/main" id="{66F68D7C-8825-4151-8CE9-79F8D1C972E5}"/>
              </a:ext>
            </a:extLst>
          </p:cNvPr>
          <p:cNvSpPr/>
          <p:nvPr/>
        </p:nvSpPr>
        <p:spPr>
          <a:xfrm rot="237284">
            <a:off x="804894" y="2611378"/>
            <a:ext cx="2951804" cy="2921539"/>
          </a:xfrm>
          <a:prstGeom prst="flowChartMagnetic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I've been working with children under 5 with SEND for 3 years now but I now feel I have learnt things I wasn't aware of before.</a:t>
            </a:r>
            <a:endParaRPr lang="en-GB">
              <a:cs typeface="Calibri"/>
            </a:endParaRPr>
          </a:p>
        </p:txBody>
      </p:sp>
      <p:sp>
        <p:nvSpPr>
          <p:cNvPr id="11" name="Flowchart: Sequential Access Storage 10">
            <a:extLst>
              <a:ext uri="{FF2B5EF4-FFF2-40B4-BE49-F238E27FC236}">
                <a16:creationId xmlns:a16="http://schemas.microsoft.com/office/drawing/2014/main" id="{BC71615C-831C-4EF4-A095-B4AD8413C6CA}"/>
              </a:ext>
            </a:extLst>
          </p:cNvPr>
          <p:cNvSpPr/>
          <p:nvPr/>
        </p:nvSpPr>
        <p:spPr>
          <a:xfrm rot="20820000" flipH="1">
            <a:off x="4464709" y="3003261"/>
            <a:ext cx="2713380" cy="2509891"/>
          </a:xfrm>
          <a:prstGeom prst="flowChartMagneticTap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/>
              <a:t>I have recommended this course to my peers as I believe it has made me a more patient and understanding practitioner.</a:t>
            </a: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351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1" ma:contentTypeDescription="Create a new document." ma:contentTypeScope="" ma:versionID="091995d25df228dc106c37f3c2c79e5e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a47534e3086ce87fac009c0a52407b78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31DB01-0798-4895-8EEE-AB54AD06D20F}">
  <ds:schemaRefs>
    <ds:schemaRef ds:uri="2f3bc997-f854-457e-a89a-f53daf41e975"/>
    <ds:schemaRef ds:uri="5ff03d53-907b-4153-b31a-f9c01187da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FFCDC6E-8615-42B3-B470-A282FEA401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19AE47-FEB2-4CE8-9174-859CAEF3108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722</Words>
  <Application>Microsoft Office PowerPoint</Application>
  <PresentationFormat>Widescreen</PresentationFormat>
  <Paragraphs>105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                          Early Years Inclusion Training Programme Overview</vt:lpstr>
      <vt:lpstr>Welcome</vt:lpstr>
      <vt:lpstr>What we’ll cover</vt:lpstr>
      <vt:lpstr>Who are Dingley’s Promise?</vt:lpstr>
      <vt:lpstr>What is the Early Years Inclusion Project?</vt:lpstr>
      <vt:lpstr>What can we offer you?</vt:lpstr>
      <vt:lpstr>How will it help you and your setting?</vt:lpstr>
      <vt:lpstr>What are our learners saying?</vt:lpstr>
      <vt:lpstr>What are our learners saying?</vt:lpstr>
      <vt:lpstr>What are our learners saying?</vt:lpstr>
      <vt:lpstr>What else do you need to know?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Georgina  Gonzalez-Matthews</cp:lastModifiedBy>
  <cp:revision>2</cp:revision>
  <dcterms:created xsi:type="dcterms:W3CDTF">2021-06-02T06:05:31Z</dcterms:created>
  <dcterms:modified xsi:type="dcterms:W3CDTF">2023-10-04T09:52:45Z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</Properties>
</file>